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5" r:id="rId3"/>
  </p:sldMasterIdLst>
  <p:sldIdLst>
    <p:sldId id="257" r:id="rId4"/>
    <p:sldId id="264" r:id="rId5"/>
    <p:sldId id="258" r:id="rId6"/>
    <p:sldId id="265" r:id="rId7"/>
    <p:sldId id="259" r:id="rId8"/>
    <p:sldId id="262" r:id="rId9"/>
    <p:sldId id="263" r:id="rId10"/>
    <p:sldId id="308" r:id="rId11"/>
    <p:sldId id="316" r:id="rId12"/>
    <p:sldId id="317" r:id="rId13"/>
    <p:sldId id="318" r:id="rId14"/>
    <p:sldId id="319" r:id="rId15"/>
    <p:sldId id="266" r:id="rId1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55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lgok\BKK\szamlalas\H5H6H7_2020\20201123\M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/>
              <a:t>M2 Számlált, 2016.10.26., szerda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tint val="65000"/>
              </a:schemeClr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cat>
            <c:strRef>
              <c:f>'órás ker.forg.'!$D$57:$L$57</c:f>
              <c:strCache>
                <c:ptCount val="9"/>
                <c:pt idx="0">
                  <c:v>Pillangó utca</c:v>
                </c:pt>
                <c:pt idx="1">
                  <c:v>Puskás Ferenc Stadion</c:v>
                </c:pt>
                <c:pt idx="2">
                  <c:v>Keleti pályaudvar</c:v>
                </c:pt>
                <c:pt idx="3">
                  <c:v>Blaha Lujza tér</c:v>
                </c:pt>
                <c:pt idx="4">
                  <c:v>Astoria</c:v>
                </c:pt>
                <c:pt idx="5">
                  <c:v>Deák Ferenc tér</c:v>
                </c:pt>
                <c:pt idx="6">
                  <c:v>Kossuth Lajos tér</c:v>
                </c:pt>
                <c:pt idx="7">
                  <c:v>Batthyány tér</c:v>
                </c:pt>
                <c:pt idx="8">
                  <c:v>Széll Kálmán tér</c:v>
                </c:pt>
              </c:strCache>
            </c:strRef>
          </c:cat>
          <c:val>
            <c:numRef>
              <c:f>'órás ker.forg.'!$D$58:$L$58</c:f>
              <c:numCache>
                <c:formatCode>0</c:formatCode>
                <c:ptCount val="9"/>
                <c:pt idx="0">
                  <c:v>67807</c:v>
                </c:pt>
                <c:pt idx="1">
                  <c:v>78527</c:v>
                </c:pt>
                <c:pt idx="2">
                  <c:v>72964</c:v>
                </c:pt>
                <c:pt idx="3">
                  <c:v>66209</c:v>
                </c:pt>
                <c:pt idx="4">
                  <c:v>67027</c:v>
                </c:pt>
                <c:pt idx="5">
                  <c:v>66120</c:v>
                </c:pt>
                <c:pt idx="6">
                  <c:v>64591</c:v>
                </c:pt>
                <c:pt idx="7">
                  <c:v>46557</c:v>
                </c:pt>
                <c:pt idx="8">
                  <c:v>21355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66-4A98-8D32-955E5B5C5A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776942623"/>
        <c:axId val="776947615"/>
      </c:barChart>
      <c:catAx>
        <c:axId val="7769426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776947615"/>
        <c:crosses val="autoZero"/>
        <c:auto val="1"/>
        <c:lblAlgn val="ctr"/>
        <c:lblOffset val="100"/>
        <c:noMultiLvlLbl val="0"/>
      </c:catAx>
      <c:valAx>
        <c:axId val="7769476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7769426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4.svg"/><Relationship Id="rId7" Type="http://schemas.openxmlformats.org/officeDocument/2006/relationships/image" Target="../media/image40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14.sv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42.png"/><Relationship Id="rId7" Type="http://schemas.openxmlformats.org/officeDocument/2006/relationships/image" Target="../media/image33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3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10" Type="http://schemas.openxmlformats.org/officeDocument/2006/relationships/image" Target="../media/image1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svg"/><Relationship Id="rId7" Type="http://schemas.openxmlformats.org/officeDocument/2006/relationships/image" Target="../media/image1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svg"/><Relationship Id="rId7" Type="http://schemas.openxmlformats.org/officeDocument/2006/relationships/image" Target="../media/image1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6.svg"/><Relationship Id="rId10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8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095B06E9-CCC3-FEC1-AD0E-4DA278299E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41569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épes_szöveges_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ép helye 2">
            <a:extLst>
              <a:ext uri="{FF2B5EF4-FFF2-40B4-BE49-F238E27FC236}">
                <a16:creationId xmlns:a16="http://schemas.microsoft.com/office/drawing/2014/main" id="{2EC7C47C-D66F-1F67-7B7A-8CB59878DD47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810508" y="0"/>
            <a:ext cx="638149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BC63276E-393B-9EF3-A2CE-0964FD89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0226" y="1196163"/>
            <a:ext cx="5022499" cy="233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Kép helye 2">
            <a:extLst>
              <a:ext uri="{FF2B5EF4-FFF2-40B4-BE49-F238E27FC236}">
                <a16:creationId xmlns:a16="http://schemas.microsoft.com/office/drawing/2014/main" id="{AF7AC582-3974-4E49-ED1C-498F7D3046C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70226" y="3713420"/>
            <a:ext cx="5022499" cy="2804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A13E152-49A8-05D2-5D4F-88E0AEA32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4476913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4188382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Képes_szöveges_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AE612A40-113B-4A2C-7046-FB5AD8AA97FA}"/>
              </a:ext>
            </a:extLst>
          </p:cNvPr>
          <p:cNvSpPr/>
          <p:nvPr/>
        </p:nvSpPr>
        <p:spPr>
          <a:xfrm>
            <a:off x="0" y="3998259"/>
            <a:ext cx="12192000" cy="28597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BC63276E-393B-9EF3-A2CE-0964FD89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74677" y="6161173"/>
            <a:ext cx="2807085" cy="4727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Kép helye 2">
            <a:extLst>
              <a:ext uri="{FF2B5EF4-FFF2-40B4-BE49-F238E27FC236}">
                <a16:creationId xmlns:a16="http://schemas.microsoft.com/office/drawing/2014/main" id="{19552776-A299-2955-C54F-EEB0627969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1471" y="1568824"/>
            <a:ext cx="5630960" cy="44375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6" name="Kép helye 2">
            <a:extLst>
              <a:ext uri="{FF2B5EF4-FFF2-40B4-BE49-F238E27FC236}">
                <a16:creationId xmlns:a16="http://schemas.microsoft.com/office/drawing/2014/main" id="{B5BDFEC4-12C1-E5C7-CE00-9F240B10132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268941" y="1568824"/>
            <a:ext cx="5630960" cy="44375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7" name="Szöveg helye 3">
            <a:extLst>
              <a:ext uri="{FF2B5EF4-FFF2-40B4-BE49-F238E27FC236}">
                <a16:creationId xmlns:a16="http://schemas.microsoft.com/office/drawing/2014/main" id="{3DF46CB6-E8B0-8FC0-2199-46590AAEDC4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773408" y="6161172"/>
            <a:ext cx="2807085" cy="4727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Cím 1">
            <a:extLst>
              <a:ext uri="{FF2B5EF4-FFF2-40B4-BE49-F238E27FC236}">
                <a16:creationId xmlns:a16="http://schemas.microsoft.com/office/drawing/2014/main" id="{4EBC6063-17D7-A0EF-836B-52FBC92D62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51203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Képes_szöveges_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AE612A40-113B-4A2C-7046-FB5AD8AA97FA}"/>
              </a:ext>
            </a:extLst>
          </p:cNvPr>
          <p:cNvSpPr/>
          <p:nvPr/>
        </p:nvSpPr>
        <p:spPr>
          <a:xfrm>
            <a:off x="0" y="1"/>
            <a:ext cx="517263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BC63276E-393B-9EF3-A2CE-0964FD89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6543" y="1263954"/>
            <a:ext cx="4546801" cy="54394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Kép helye 2">
            <a:extLst>
              <a:ext uri="{FF2B5EF4-FFF2-40B4-BE49-F238E27FC236}">
                <a16:creationId xmlns:a16="http://schemas.microsoft.com/office/drawing/2014/main" id="{19552776-A299-2955-C54F-EEB0627969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2635" y="1"/>
            <a:ext cx="7019365" cy="3792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B837E317-94F3-D8DE-7161-CD37B189C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91" y="-18835"/>
            <a:ext cx="1038225" cy="1500308"/>
          </a:xfrm>
          <a:prstGeom prst="rect">
            <a:avLst/>
          </a:prstGeom>
        </p:spPr>
      </p:pic>
      <p:sp>
        <p:nvSpPr>
          <p:cNvPr id="9" name="Kép helye 2">
            <a:extLst>
              <a:ext uri="{FF2B5EF4-FFF2-40B4-BE49-F238E27FC236}">
                <a16:creationId xmlns:a16="http://schemas.microsoft.com/office/drawing/2014/main" id="{666718F4-F796-2C2D-6B43-22C571A23D3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172635" y="3908613"/>
            <a:ext cx="7019365" cy="29493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574DF509-5953-1C27-17E8-36C76231D6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3824906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00895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Képes_szöveges_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B837E317-94F3-D8DE-7161-CD37B189C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91" y="-18835"/>
            <a:ext cx="1038225" cy="1500308"/>
          </a:xfrm>
          <a:prstGeom prst="rect">
            <a:avLst/>
          </a:prstGeom>
        </p:spPr>
      </p:pic>
      <p:sp>
        <p:nvSpPr>
          <p:cNvPr id="9" name="Kép helye 2">
            <a:extLst>
              <a:ext uri="{FF2B5EF4-FFF2-40B4-BE49-F238E27FC236}">
                <a16:creationId xmlns:a16="http://schemas.microsoft.com/office/drawing/2014/main" id="{666718F4-F796-2C2D-6B43-22C571A23D3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3854825" y="1165412"/>
            <a:ext cx="8337175" cy="5162658"/>
          </a:xfrm>
          <a:custGeom>
            <a:avLst/>
            <a:gdLst>
              <a:gd name="connsiteX0" fmla="*/ 0 w 8337175"/>
              <a:gd name="connsiteY0" fmla="*/ 0 h 5154706"/>
              <a:gd name="connsiteX1" fmla="*/ 8337175 w 8337175"/>
              <a:gd name="connsiteY1" fmla="*/ 0 h 5154706"/>
              <a:gd name="connsiteX2" fmla="*/ 8337175 w 8337175"/>
              <a:gd name="connsiteY2" fmla="*/ 5154706 h 5154706"/>
              <a:gd name="connsiteX3" fmla="*/ 0 w 8337175"/>
              <a:gd name="connsiteY3" fmla="*/ 5154706 h 5154706"/>
              <a:gd name="connsiteX4" fmla="*/ 0 w 8337175"/>
              <a:gd name="connsiteY4" fmla="*/ 0 h 5154706"/>
              <a:gd name="connsiteX0" fmla="*/ 0 w 8337175"/>
              <a:gd name="connsiteY0" fmla="*/ 0 h 5154706"/>
              <a:gd name="connsiteX1" fmla="*/ 8337175 w 8337175"/>
              <a:gd name="connsiteY1" fmla="*/ 0 h 5154706"/>
              <a:gd name="connsiteX2" fmla="*/ 8337175 w 8337175"/>
              <a:gd name="connsiteY2" fmla="*/ 5154706 h 5154706"/>
              <a:gd name="connsiteX3" fmla="*/ 0 w 8337175"/>
              <a:gd name="connsiteY3" fmla="*/ 5154706 h 5154706"/>
              <a:gd name="connsiteX4" fmla="*/ 1558 w 8337175"/>
              <a:gd name="connsiteY4" fmla="*/ 2333162 h 5154706"/>
              <a:gd name="connsiteX5" fmla="*/ 0 w 8337175"/>
              <a:gd name="connsiteY5" fmla="*/ 0 h 5154706"/>
              <a:gd name="connsiteX0" fmla="*/ 0 w 8337175"/>
              <a:gd name="connsiteY0" fmla="*/ 0 h 5154706"/>
              <a:gd name="connsiteX1" fmla="*/ 8337175 w 8337175"/>
              <a:gd name="connsiteY1" fmla="*/ 0 h 5154706"/>
              <a:gd name="connsiteX2" fmla="*/ 8337175 w 8337175"/>
              <a:gd name="connsiteY2" fmla="*/ 5154706 h 5154706"/>
              <a:gd name="connsiteX3" fmla="*/ 0 w 8337175"/>
              <a:gd name="connsiteY3" fmla="*/ 5154706 h 5154706"/>
              <a:gd name="connsiteX4" fmla="*/ 9510 w 8337175"/>
              <a:gd name="connsiteY4" fmla="*/ 2794338 h 5154706"/>
              <a:gd name="connsiteX5" fmla="*/ 0 w 8337175"/>
              <a:gd name="connsiteY5" fmla="*/ 0 h 5154706"/>
              <a:gd name="connsiteX0" fmla="*/ 620058 w 8957233"/>
              <a:gd name="connsiteY0" fmla="*/ 0 h 5154706"/>
              <a:gd name="connsiteX1" fmla="*/ 8957233 w 8957233"/>
              <a:gd name="connsiteY1" fmla="*/ 0 h 5154706"/>
              <a:gd name="connsiteX2" fmla="*/ 8957233 w 8957233"/>
              <a:gd name="connsiteY2" fmla="*/ 5154706 h 5154706"/>
              <a:gd name="connsiteX3" fmla="*/ 620058 w 8957233"/>
              <a:gd name="connsiteY3" fmla="*/ 5154706 h 5154706"/>
              <a:gd name="connsiteX4" fmla="*/ 613664 w 8957233"/>
              <a:gd name="connsiteY4" fmla="*/ 3605371 h 5154706"/>
              <a:gd name="connsiteX5" fmla="*/ 629568 w 8957233"/>
              <a:gd name="connsiteY5" fmla="*/ 2794338 h 5154706"/>
              <a:gd name="connsiteX6" fmla="*/ 620058 w 8957233"/>
              <a:gd name="connsiteY6" fmla="*/ 0 h 5154706"/>
              <a:gd name="connsiteX0" fmla="*/ 620058 w 8957233"/>
              <a:gd name="connsiteY0" fmla="*/ 0 h 5154706"/>
              <a:gd name="connsiteX1" fmla="*/ 8957233 w 8957233"/>
              <a:gd name="connsiteY1" fmla="*/ 0 h 5154706"/>
              <a:gd name="connsiteX2" fmla="*/ 8957233 w 8957233"/>
              <a:gd name="connsiteY2" fmla="*/ 5154706 h 5154706"/>
              <a:gd name="connsiteX3" fmla="*/ 620058 w 8957233"/>
              <a:gd name="connsiteY3" fmla="*/ 5154706 h 5154706"/>
              <a:gd name="connsiteX4" fmla="*/ 613664 w 8957233"/>
              <a:gd name="connsiteY4" fmla="*/ 3605371 h 5154706"/>
              <a:gd name="connsiteX5" fmla="*/ 629568 w 8957233"/>
              <a:gd name="connsiteY5" fmla="*/ 2794338 h 5154706"/>
              <a:gd name="connsiteX6" fmla="*/ 620058 w 8957233"/>
              <a:gd name="connsiteY6" fmla="*/ 0 h 5154706"/>
              <a:gd name="connsiteX0" fmla="*/ 620058 w 8957233"/>
              <a:gd name="connsiteY0" fmla="*/ 0 h 5154706"/>
              <a:gd name="connsiteX1" fmla="*/ 8957233 w 8957233"/>
              <a:gd name="connsiteY1" fmla="*/ 0 h 5154706"/>
              <a:gd name="connsiteX2" fmla="*/ 8957233 w 8957233"/>
              <a:gd name="connsiteY2" fmla="*/ 5154706 h 5154706"/>
              <a:gd name="connsiteX3" fmla="*/ 620058 w 8957233"/>
              <a:gd name="connsiteY3" fmla="*/ 5154706 h 5154706"/>
              <a:gd name="connsiteX4" fmla="*/ 613664 w 8957233"/>
              <a:gd name="connsiteY4" fmla="*/ 3605371 h 5154706"/>
              <a:gd name="connsiteX5" fmla="*/ 629568 w 8957233"/>
              <a:gd name="connsiteY5" fmla="*/ 2794338 h 5154706"/>
              <a:gd name="connsiteX6" fmla="*/ 620058 w 8957233"/>
              <a:gd name="connsiteY6" fmla="*/ 0 h 5154706"/>
              <a:gd name="connsiteX0" fmla="*/ 439630 w 8776805"/>
              <a:gd name="connsiteY0" fmla="*/ 0 h 5154706"/>
              <a:gd name="connsiteX1" fmla="*/ 8776805 w 8776805"/>
              <a:gd name="connsiteY1" fmla="*/ 0 h 5154706"/>
              <a:gd name="connsiteX2" fmla="*/ 8776805 w 8776805"/>
              <a:gd name="connsiteY2" fmla="*/ 5154706 h 5154706"/>
              <a:gd name="connsiteX3" fmla="*/ 439630 w 8776805"/>
              <a:gd name="connsiteY3" fmla="*/ 5154706 h 5154706"/>
              <a:gd name="connsiteX4" fmla="*/ 1403295 w 8776805"/>
              <a:gd name="connsiteY4" fmla="*/ 2802290 h 5154706"/>
              <a:gd name="connsiteX5" fmla="*/ 449140 w 8776805"/>
              <a:gd name="connsiteY5" fmla="*/ 2794338 h 5154706"/>
              <a:gd name="connsiteX6" fmla="*/ 439630 w 8776805"/>
              <a:gd name="connsiteY6" fmla="*/ 0 h 5154706"/>
              <a:gd name="connsiteX0" fmla="*/ 396368 w 8733543"/>
              <a:gd name="connsiteY0" fmla="*/ 0 h 5154706"/>
              <a:gd name="connsiteX1" fmla="*/ 8733543 w 8733543"/>
              <a:gd name="connsiteY1" fmla="*/ 0 h 5154706"/>
              <a:gd name="connsiteX2" fmla="*/ 8733543 w 8733543"/>
              <a:gd name="connsiteY2" fmla="*/ 5154706 h 5154706"/>
              <a:gd name="connsiteX3" fmla="*/ 396368 w 8733543"/>
              <a:gd name="connsiteY3" fmla="*/ 5154706 h 5154706"/>
              <a:gd name="connsiteX4" fmla="*/ 1360033 w 8733543"/>
              <a:gd name="connsiteY4" fmla="*/ 2802290 h 5154706"/>
              <a:gd name="connsiteX5" fmla="*/ 405878 w 8733543"/>
              <a:gd name="connsiteY5" fmla="*/ 2794338 h 5154706"/>
              <a:gd name="connsiteX6" fmla="*/ 396368 w 8733543"/>
              <a:gd name="connsiteY6" fmla="*/ 0 h 5154706"/>
              <a:gd name="connsiteX0" fmla="*/ 395572 w 8732747"/>
              <a:gd name="connsiteY0" fmla="*/ 0 h 5154706"/>
              <a:gd name="connsiteX1" fmla="*/ 8732747 w 8732747"/>
              <a:gd name="connsiteY1" fmla="*/ 0 h 5154706"/>
              <a:gd name="connsiteX2" fmla="*/ 8732747 w 8732747"/>
              <a:gd name="connsiteY2" fmla="*/ 5154706 h 5154706"/>
              <a:gd name="connsiteX3" fmla="*/ 395572 w 8732747"/>
              <a:gd name="connsiteY3" fmla="*/ 5154706 h 5154706"/>
              <a:gd name="connsiteX4" fmla="*/ 1359237 w 8732747"/>
              <a:gd name="connsiteY4" fmla="*/ 2802290 h 5154706"/>
              <a:gd name="connsiteX5" fmla="*/ 405082 w 8732747"/>
              <a:gd name="connsiteY5" fmla="*/ 2794338 h 5154706"/>
              <a:gd name="connsiteX6" fmla="*/ 395572 w 8732747"/>
              <a:gd name="connsiteY6" fmla="*/ 0 h 5154706"/>
              <a:gd name="connsiteX0" fmla="*/ 0 w 8337175"/>
              <a:gd name="connsiteY0" fmla="*/ 0 h 5154706"/>
              <a:gd name="connsiteX1" fmla="*/ 8337175 w 8337175"/>
              <a:gd name="connsiteY1" fmla="*/ 0 h 5154706"/>
              <a:gd name="connsiteX2" fmla="*/ 8337175 w 8337175"/>
              <a:gd name="connsiteY2" fmla="*/ 5154706 h 5154706"/>
              <a:gd name="connsiteX3" fmla="*/ 0 w 8337175"/>
              <a:gd name="connsiteY3" fmla="*/ 5154706 h 5154706"/>
              <a:gd name="connsiteX4" fmla="*/ 963665 w 8337175"/>
              <a:gd name="connsiteY4" fmla="*/ 2802290 h 5154706"/>
              <a:gd name="connsiteX5" fmla="*/ 9510 w 8337175"/>
              <a:gd name="connsiteY5" fmla="*/ 2794338 h 5154706"/>
              <a:gd name="connsiteX6" fmla="*/ 0 w 8337175"/>
              <a:gd name="connsiteY6" fmla="*/ 0 h 5154706"/>
              <a:gd name="connsiteX0" fmla="*/ 0 w 8337175"/>
              <a:gd name="connsiteY0" fmla="*/ 0 h 5154706"/>
              <a:gd name="connsiteX1" fmla="*/ 8337175 w 8337175"/>
              <a:gd name="connsiteY1" fmla="*/ 0 h 5154706"/>
              <a:gd name="connsiteX2" fmla="*/ 8337175 w 8337175"/>
              <a:gd name="connsiteY2" fmla="*/ 5154706 h 5154706"/>
              <a:gd name="connsiteX3" fmla="*/ 0 w 8337175"/>
              <a:gd name="connsiteY3" fmla="*/ 5154706 h 5154706"/>
              <a:gd name="connsiteX4" fmla="*/ 963665 w 8337175"/>
              <a:gd name="connsiteY4" fmla="*/ 2802290 h 5154706"/>
              <a:gd name="connsiteX5" fmla="*/ 9510 w 8337175"/>
              <a:gd name="connsiteY5" fmla="*/ 2794338 h 5154706"/>
              <a:gd name="connsiteX6" fmla="*/ 0 w 8337175"/>
              <a:gd name="connsiteY6" fmla="*/ 0 h 5154706"/>
              <a:gd name="connsiteX0" fmla="*/ 0 w 8337175"/>
              <a:gd name="connsiteY0" fmla="*/ 0 h 5154706"/>
              <a:gd name="connsiteX1" fmla="*/ 8337175 w 8337175"/>
              <a:gd name="connsiteY1" fmla="*/ 0 h 5154706"/>
              <a:gd name="connsiteX2" fmla="*/ 8337175 w 8337175"/>
              <a:gd name="connsiteY2" fmla="*/ 5154706 h 5154706"/>
              <a:gd name="connsiteX3" fmla="*/ 0 w 8337175"/>
              <a:gd name="connsiteY3" fmla="*/ 5154706 h 5154706"/>
              <a:gd name="connsiteX4" fmla="*/ 963665 w 8337175"/>
              <a:gd name="connsiteY4" fmla="*/ 2802290 h 5154706"/>
              <a:gd name="connsiteX5" fmla="*/ 9510 w 8337175"/>
              <a:gd name="connsiteY5" fmla="*/ 2794338 h 5154706"/>
              <a:gd name="connsiteX6" fmla="*/ 0 w 8337175"/>
              <a:gd name="connsiteY6" fmla="*/ 0 h 5154706"/>
              <a:gd name="connsiteX0" fmla="*/ 0 w 8337175"/>
              <a:gd name="connsiteY0" fmla="*/ 0 h 5154706"/>
              <a:gd name="connsiteX1" fmla="*/ 8337175 w 8337175"/>
              <a:gd name="connsiteY1" fmla="*/ 0 h 5154706"/>
              <a:gd name="connsiteX2" fmla="*/ 8337175 w 8337175"/>
              <a:gd name="connsiteY2" fmla="*/ 5154706 h 5154706"/>
              <a:gd name="connsiteX3" fmla="*/ 0 w 8337175"/>
              <a:gd name="connsiteY3" fmla="*/ 5154706 h 5154706"/>
              <a:gd name="connsiteX4" fmla="*/ 963665 w 8337175"/>
              <a:gd name="connsiteY4" fmla="*/ 2802290 h 5154706"/>
              <a:gd name="connsiteX5" fmla="*/ 621759 w 8337175"/>
              <a:gd name="connsiteY5" fmla="*/ 2579652 h 5154706"/>
              <a:gd name="connsiteX6" fmla="*/ 9510 w 8337175"/>
              <a:gd name="connsiteY6" fmla="*/ 2794338 h 5154706"/>
              <a:gd name="connsiteX7" fmla="*/ 0 w 8337175"/>
              <a:gd name="connsiteY7" fmla="*/ 0 h 5154706"/>
              <a:gd name="connsiteX0" fmla="*/ 0 w 8337175"/>
              <a:gd name="connsiteY0" fmla="*/ 0 h 5154706"/>
              <a:gd name="connsiteX1" fmla="*/ 8337175 w 8337175"/>
              <a:gd name="connsiteY1" fmla="*/ 0 h 5154706"/>
              <a:gd name="connsiteX2" fmla="*/ 8337175 w 8337175"/>
              <a:gd name="connsiteY2" fmla="*/ 5154706 h 5154706"/>
              <a:gd name="connsiteX3" fmla="*/ 0 w 8337175"/>
              <a:gd name="connsiteY3" fmla="*/ 5154706 h 5154706"/>
              <a:gd name="connsiteX4" fmla="*/ 963665 w 8337175"/>
              <a:gd name="connsiteY4" fmla="*/ 2802290 h 5154706"/>
              <a:gd name="connsiteX5" fmla="*/ 621759 w 8337175"/>
              <a:gd name="connsiteY5" fmla="*/ 2579652 h 5154706"/>
              <a:gd name="connsiteX6" fmla="*/ 9510 w 8337175"/>
              <a:gd name="connsiteY6" fmla="*/ 2794338 h 5154706"/>
              <a:gd name="connsiteX7" fmla="*/ 0 w 8337175"/>
              <a:gd name="connsiteY7" fmla="*/ 0 h 5154706"/>
              <a:gd name="connsiteX0" fmla="*/ 0 w 8337175"/>
              <a:gd name="connsiteY0" fmla="*/ 0 h 5154706"/>
              <a:gd name="connsiteX1" fmla="*/ 8337175 w 8337175"/>
              <a:gd name="connsiteY1" fmla="*/ 0 h 5154706"/>
              <a:gd name="connsiteX2" fmla="*/ 8337175 w 8337175"/>
              <a:gd name="connsiteY2" fmla="*/ 5154706 h 5154706"/>
              <a:gd name="connsiteX3" fmla="*/ 0 w 8337175"/>
              <a:gd name="connsiteY3" fmla="*/ 5154706 h 5154706"/>
              <a:gd name="connsiteX4" fmla="*/ 963665 w 8337175"/>
              <a:gd name="connsiteY4" fmla="*/ 2802290 h 5154706"/>
              <a:gd name="connsiteX5" fmla="*/ 621759 w 8337175"/>
              <a:gd name="connsiteY5" fmla="*/ 2579652 h 5154706"/>
              <a:gd name="connsiteX6" fmla="*/ 9510 w 8337175"/>
              <a:gd name="connsiteY6" fmla="*/ 2794338 h 5154706"/>
              <a:gd name="connsiteX7" fmla="*/ 0 w 8337175"/>
              <a:gd name="connsiteY7" fmla="*/ 0 h 5154706"/>
              <a:gd name="connsiteX0" fmla="*/ 0 w 8337175"/>
              <a:gd name="connsiteY0" fmla="*/ 0 h 5154706"/>
              <a:gd name="connsiteX1" fmla="*/ 8337175 w 8337175"/>
              <a:gd name="connsiteY1" fmla="*/ 0 h 5154706"/>
              <a:gd name="connsiteX2" fmla="*/ 8337175 w 8337175"/>
              <a:gd name="connsiteY2" fmla="*/ 5154706 h 5154706"/>
              <a:gd name="connsiteX3" fmla="*/ 0 w 8337175"/>
              <a:gd name="connsiteY3" fmla="*/ 5154706 h 5154706"/>
              <a:gd name="connsiteX4" fmla="*/ 963665 w 8337175"/>
              <a:gd name="connsiteY4" fmla="*/ 2802290 h 5154706"/>
              <a:gd name="connsiteX5" fmla="*/ 621759 w 8337175"/>
              <a:gd name="connsiteY5" fmla="*/ 2579652 h 5154706"/>
              <a:gd name="connsiteX6" fmla="*/ 383220 w 8337175"/>
              <a:gd name="connsiteY6" fmla="*/ 2794338 h 5154706"/>
              <a:gd name="connsiteX7" fmla="*/ 9510 w 8337175"/>
              <a:gd name="connsiteY7" fmla="*/ 2794338 h 5154706"/>
              <a:gd name="connsiteX8" fmla="*/ 0 w 8337175"/>
              <a:gd name="connsiteY8" fmla="*/ 0 h 5154706"/>
              <a:gd name="connsiteX0" fmla="*/ 0 w 8337175"/>
              <a:gd name="connsiteY0" fmla="*/ 0 h 5154706"/>
              <a:gd name="connsiteX1" fmla="*/ 8337175 w 8337175"/>
              <a:gd name="connsiteY1" fmla="*/ 0 h 5154706"/>
              <a:gd name="connsiteX2" fmla="*/ 8337175 w 8337175"/>
              <a:gd name="connsiteY2" fmla="*/ 5154706 h 5154706"/>
              <a:gd name="connsiteX3" fmla="*/ 0 w 8337175"/>
              <a:gd name="connsiteY3" fmla="*/ 5154706 h 5154706"/>
              <a:gd name="connsiteX4" fmla="*/ 963665 w 8337175"/>
              <a:gd name="connsiteY4" fmla="*/ 2802290 h 5154706"/>
              <a:gd name="connsiteX5" fmla="*/ 558148 w 8337175"/>
              <a:gd name="connsiteY5" fmla="*/ 2826142 h 5154706"/>
              <a:gd name="connsiteX6" fmla="*/ 383220 w 8337175"/>
              <a:gd name="connsiteY6" fmla="*/ 2794338 h 5154706"/>
              <a:gd name="connsiteX7" fmla="*/ 9510 w 8337175"/>
              <a:gd name="connsiteY7" fmla="*/ 2794338 h 5154706"/>
              <a:gd name="connsiteX8" fmla="*/ 0 w 8337175"/>
              <a:gd name="connsiteY8" fmla="*/ 0 h 5154706"/>
              <a:gd name="connsiteX0" fmla="*/ 0 w 8337175"/>
              <a:gd name="connsiteY0" fmla="*/ 0 h 5162658"/>
              <a:gd name="connsiteX1" fmla="*/ 8337175 w 8337175"/>
              <a:gd name="connsiteY1" fmla="*/ 0 h 5162658"/>
              <a:gd name="connsiteX2" fmla="*/ 8337175 w 8337175"/>
              <a:gd name="connsiteY2" fmla="*/ 5154706 h 5162658"/>
              <a:gd name="connsiteX3" fmla="*/ 23854 w 8337175"/>
              <a:gd name="connsiteY3" fmla="*/ 5162658 h 5162658"/>
              <a:gd name="connsiteX4" fmla="*/ 963665 w 8337175"/>
              <a:gd name="connsiteY4" fmla="*/ 2802290 h 5162658"/>
              <a:gd name="connsiteX5" fmla="*/ 558148 w 8337175"/>
              <a:gd name="connsiteY5" fmla="*/ 2826142 h 5162658"/>
              <a:gd name="connsiteX6" fmla="*/ 383220 w 8337175"/>
              <a:gd name="connsiteY6" fmla="*/ 2794338 h 5162658"/>
              <a:gd name="connsiteX7" fmla="*/ 9510 w 8337175"/>
              <a:gd name="connsiteY7" fmla="*/ 2794338 h 5162658"/>
              <a:gd name="connsiteX8" fmla="*/ 0 w 8337175"/>
              <a:gd name="connsiteY8" fmla="*/ 0 h 5162658"/>
              <a:gd name="connsiteX0" fmla="*/ 0 w 8337175"/>
              <a:gd name="connsiteY0" fmla="*/ 0 h 5162658"/>
              <a:gd name="connsiteX1" fmla="*/ 8337175 w 8337175"/>
              <a:gd name="connsiteY1" fmla="*/ 0 h 5162658"/>
              <a:gd name="connsiteX2" fmla="*/ 8337175 w 8337175"/>
              <a:gd name="connsiteY2" fmla="*/ 5154706 h 5162658"/>
              <a:gd name="connsiteX3" fmla="*/ 23854 w 8337175"/>
              <a:gd name="connsiteY3" fmla="*/ 5162658 h 5162658"/>
              <a:gd name="connsiteX4" fmla="*/ 963665 w 8337175"/>
              <a:gd name="connsiteY4" fmla="*/ 2802290 h 5162658"/>
              <a:gd name="connsiteX5" fmla="*/ 558148 w 8337175"/>
              <a:gd name="connsiteY5" fmla="*/ 2826142 h 5162658"/>
              <a:gd name="connsiteX6" fmla="*/ 9510 w 8337175"/>
              <a:gd name="connsiteY6" fmla="*/ 2794338 h 5162658"/>
              <a:gd name="connsiteX7" fmla="*/ 0 w 8337175"/>
              <a:gd name="connsiteY7" fmla="*/ 0 h 5162658"/>
              <a:gd name="connsiteX0" fmla="*/ 0 w 8337175"/>
              <a:gd name="connsiteY0" fmla="*/ 0 h 5162658"/>
              <a:gd name="connsiteX1" fmla="*/ 8337175 w 8337175"/>
              <a:gd name="connsiteY1" fmla="*/ 0 h 5162658"/>
              <a:gd name="connsiteX2" fmla="*/ 8337175 w 8337175"/>
              <a:gd name="connsiteY2" fmla="*/ 5154706 h 5162658"/>
              <a:gd name="connsiteX3" fmla="*/ 23854 w 8337175"/>
              <a:gd name="connsiteY3" fmla="*/ 5162658 h 5162658"/>
              <a:gd name="connsiteX4" fmla="*/ 963665 w 8337175"/>
              <a:gd name="connsiteY4" fmla="*/ 2802290 h 5162658"/>
              <a:gd name="connsiteX5" fmla="*/ 9510 w 8337175"/>
              <a:gd name="connsiteY5" fmla="*/ 2794338 h 5162658"/>
              <a:gd name="connsiteX6" fmla="*/ 0 w 8337175"/>
              <a:gd name="connsiteY6" fmla="*/ 0 h 5162658"/>
              <a:gd name="connsiteX0" fmla="*/ 0 w 8337175"/>
              <a:gd name="connsiteY0" fmla="*/ 0 h 5162658"/>
              <a:gd name="connsiteX1" fmla="*/ 8337175 w 8337175"/>
              <a:gd name="connsiteY1" fmla="*/ 0 h 5162658"/>
              <a:gd name="connsiteX2" fmla="*/ 8337175 w 8337175"/>
              <a:gd name="connsiteY2" fmla="*/ 5154706 h 5162658"/>
              <a:gd name="connsiteX3" fmla="*/ 23854 w 8337175"/>
              <a:gd name="connsiteY3" fmla="*/ 5162658 h 5162658"/>
              <a:gd name="connsiteX4" fmla="*/ 963665 w 8337175"/>
              <a:gd name="connsiteY4" fmla="*/ 2802290 h 5162658"/>
              <a:gd name="connsiteX5" fmla="*/ 9510 w 8337175"/>
              <a:gd name="connsiteY5" fmla="*/ 2794338 h 5162658"/>
              <a:gd name="connsiteX6" fmla="*/ 0 w 8337175"/>
              <a:gd name="connsiteY6" fmla="*/ 0 h 5162658"/>
              <a:gd name="connsiteX0" fmla="*/ 0 w 8337175"/>
              <a:gd name="connsiteY0" fmla="*/ 0 h 5162658"/>
              <a:gd name="connsiteX1" fmla="*/ 8337175 w 8337175"/>
              <a:gd name="connsiteY1" fmla="*/ 0 h 5162658"/>
              <a:gd name="connsiteX2" fmla="*/ 8337175 w 8337175"/>
              <a:gd name="connsiteY2" fmla="*/ 5154706 h 5162658"/>
              <a:gd name="connsiteX3" fmla="*/ 23854 w 8337175"/>
              <a:gd name="connsiteY3" fmla="*/ 5162658 h 5162658"/>
              <a:gd name="connsiteX4" fmla="*/ 963665 w 8337175"/>
              <a:gd name="connsiteY4" fmla="*/ 2802290 h 5162658"/>
              <a:gd name="connsiteX5" fmla="*/ 9510 w 8337175"/>
              <a:gd name="connsiteY5" fmla="*/ 2794338 h 5162658"/>
              <a:gd name="connsiteX6" fmla="*/ 0 w 8337175"/>
              <a:gd name="connsiteY6" fmla="*/ 0 h 5162658"/>
              <a:gd name="connsiteX0" fmla="*/ 0 w 8337175"/>
              <a:gd name="connsiteY0" fmla="*/ 0 h 5162658"/>
              <a:gd name="connsiteX1" fmla="*/ 8337175 w 8337175"/>
              <a:gd name="connsiteY1" fmla="*/ 0 h 5162658"/>
              <a:gd name="connsiteX2" fmla="*/ 8337175 w 8337175"/>
              <a:gd name="connsiteY2" fmla="*/ 5154706 h 5162658"/>
              <a:gd name="connsiteX3" fmla="*/ 23854 w 8337175"/>
              <a:gd name="connsiteY3" fmla="*/ 5162658 h 5162658"/>
              <a:gd name="connsiteX4" fmla="*/ 971616 w 8337175"/>
              <a:gd name="connsiteY4" fmla="*/ 2786387 h 5162658"/>
              <a:gd name="connsiteX5" fmla="*/ 9510 w 8337175"/>
              <a:gd name="connsiteY5" fmla="*/ 2794338 h 5162658"/>
              <a:gd name="connsiteX6" fmla="*/ 0 w 8337175"/>
              <a:gd name="connsiteY6" fmla="*/ 0 h 5162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37175" h="5162658">
                <a:moveTo>
                  <a:pt x="0" y="0"/>
                </a:moveTo>
                <a:lnTo>
                  <a:pt x="8337175" y="0"/>
                </a:lnTo>
                <a:lnTo>
                  <a:pt x="8337175" y="5154706"/>
                </a:lnTo>
                <a:lnTo>
                  <a:pt x="23854" y="5162658"/>
                </a:lnTo>
                <a:cubicBezTo>
                  <a:pt x="303033" y="4546627"/>
                  <a:pt x="489783" y="3962595"/>
                  <a:pt x="971616" y="2786387"/>
                </a:cubicBezTo>
                <a:cubicBezTo>
                  <a:pt x="460342" y="2797184"/>
                  <a:pt x="464320" y="2784307"/>
                  <a:pt x="9510" y="2794338"/>
                </a:cubicBezTo>
                <a:cubicBezTo>
                  <a:pt x="8991" y="2016617"/>
                  <a:pt x="519" y="777721"/>
                  <a:pt x="0" y="0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6" name="Szabadkézi sokszög: alakzat 5">
            <a:extLst>
              <a:ext uri="{FF2B5EF4-FFF2-40B4-BE49-F238E27FC236}">
                <a16:creationId xmlns:a16="http://schemas.microsoft.com/office/drawing/2014/main" id="{5137FE30-71F7-C29E-EC36-2ACDF6A4BD88}"/>
              </a:ext>
            </a:extLst>
          </p:cNvPr>
          <p:cNvSpPr/>
          <p:nvPr/>
        </p:nvSpPr>
        <p:spPr>
          <a:xfrm>
            <a:off x="0" y="3949876"/>
            <a:ext cx="4829287" cy="2370242"/>
          </a:xfrm>
          <a:custGeom>
            <a:avLst/>
            <a:gdLst>
              <a:gd name="connsiteX0" fmla="*/ 0 w 4827503"/>
              <a:gd name="connsiteY0" fmla="*/ 0 h 2403545"/>
              <a:gd name="connsiteX1" fmla="*/ 2027743 w 4827503"/>
              <a:gd name="connsiteY1" fmla="*/ 0 h 2403545"/>
              <a:gd name="connsiteX2" fmla="*/ 2350328 w 4827503"/>
              <a:gd name="connsiteY2" fmla="*/ 0 h 2403545"/>
              <a:gd name="connsiteX3" fmla="*/ 4827503 w 4827503"/>
              <a:gd name="connsiteY3" fmla="*/ 0 h 2403545"/>
              <a:gd name="connsiteX4" fmla="*/ 3899350 w 4827503"/>
              <a:gd name="connsiteY4" fmla="*/ 2403545 h 2403545"/>
              <a:gd name="connsiteX5" fmla="*/ 1099590 w 4827503"/>
              <a:gd name="connsiteY5" fmla="*/ 2403545 h 2403545"/>
              <a:gd name="connsiteX6" fmla="*/ 1100505 w 4827503"/>
              <a:gd name="connsiteY6" fmla="*/ 2401176 h 2403545"/>
              <a:gd name="connsiteX7" fmla="*/ 0 w 4827503"/>
              <a:gd name="connsiteY7" fmla="*/ 2401176 h 240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27503" h="2403545">
                <a:moveTo>
                  <a:pt x="0" y="0"/>
                </a:moveTo>
                <a:lnTo>
                  <a:pt x="2027743" y="0"/>
                </a:lnTo>
                <a:lnTo>
                  <a:pt x="2350328" y="0"/>
                </a:lnTo>
                <a:lnTo>
                  <a:pt x="4827503" y="0"/>
                </a:lnTo>
                <a:lnTo>
                  <a:pt x="3899350" y="2403545"/>
                </a:lnTo>
                <a:lnTo>
                  <a:pt x="1099590" y="2403545"/>
                </a:lnTo>
                <a:lnTo>
                  <a:pt x="1100505" y="2401176"/>
                </a:lnTo>
                <a:lnTo>
                  <a:pt x="0" y="240117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BC63276E-393B-9EF3-A2CE-0964FD89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5225" y="4092325"/>
            <a:ext cx="3629600" cy="20709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A38735D9-BB52-CA1E-C10A-E00B5B4147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70580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Képes_szöveges_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>
            <a:extLst>
              <a:ext uri="{FF2B5EF4-FFF2-40B4-BE49-F238E27FC236}">
                <a16:creationId xmlns:a16="http://schemas.microsoft.com/office/drawing/2014/main" id="{5E02EBC2-B4E0-85D1-9896-A6A659D73E83}"/>
              </a:ext>
            </a:extLst>
          </p:cNvPr>
          <p:cNvSpPr/>
          <p:nvPr/>
        </p:nvSpPr>
        <p:spPr>
          <a:xfrm>
            <a:off x="5047128" y="3711387"/>
            <a:ext cx="7144871" cy="31466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BB8725A0-AA88-CD88-5B28-CDB1936189CB}"/>
              </a:ext>
            </a:extLst>
          </p:cNvPr>
          <p:cNvSpPr/>
          <p:nvPr/>
        </p:nvSpPr>
        <p:spPr>
          <a:xfrm>
            <a:off x="5047129" y="0"/>
            <a:ext cx="7144871" cy="3711387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AE612A40-113B-4A2C-7046-FB5AD8AA97FA}"/>
              </a:ext>
            </a:extLst>
          </p:cNvPr>
          <p:cNvSpPr/>
          <p:nvPr/>
        </p:nvSpPr>
        <p:spPr>
          <a:xfrm>
            <a:off x="0" y="1595718"/>
            <a:ext cx="5047129" cy="52622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BC63276E-393B-9EF3-A2CE-0964FD89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5224" y="1853394"/>
            <a:ext cx="4546801" cy="4727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Kép helye 2">
            <a:extLst>
              <a:ext uri="{FF2B5EF4-FFF2-40B4-BE49-F238E27FC236}">
                <a16:creationId xmlns:a16="http://schemas.microsoft.com/office/drawing/2014/main" id="{19552776-A299-2955-C54F-EEB0627969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28212" y="293477"/>
            <a:ext cx="3738282" cy="3274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9" name="Kép helye 2">
            <a:extLst>
              <a:ext uri="{FF2B5EF4-FFF2-40B4-BE49-F238E27FC236}">
                <a16:creationId xmlns:a16="http://schemas.microsoft.com/office/drawing/2014/main" id="{666718F4-F796-2C2D-6B43-22C571A23D3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172636" y="3908613"/>
            <a:ext cx="3018024" cy="2794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7" name="Szöveg helye 3">
            <a:extLst>
              <a:ext uri="{FF2B5EF4-FFF2-40B4-BE49-F238E27FC236}">
                <a16:creationId xmlns:a16="http://schemas.microsoft.com/office/drawing/2014/main" id="{0E8D5697-FA95-209C-BD83-B4592A111753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218012" y="293477"/>
            <a:ext cx="2972648" cy="3274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Kép helye 2">
            <a:extLst>
              <a:ext uri="{FF2B5EF4-FFF2-40B4-BE49-F238E27FC236}">
                <a16:creationId xmlns:a16="http://schemas.microsoft.com/office/drawing/2014/main" id="{7F4E423A-F929-65E4-95E3-C6336E8EC418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234189" y="2447128"/>
            <a:ext cx="4642058" cy="42562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13" name="Szöveg helye 3">
            <a:extLst>
              <a:ext uri="{FF2B5EF4-FFF2-40B4-BE49-F238E27FC236}">
                <a16:creationId xmlns:a16="http://schemas.microsoft.com/office/drawing/2014/main" id="{A9E8B0C6-0D86-53B3-FC41-4D2708E65BCC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8328212" y="3908613"/>
            <a:ext cx="3738282" cy="27947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Cím 1">
            <a:extLst>
              <a:ext uri="{FF2B5EF4-FFF2-40B4-BE49-F238E27FC236}">
                <a16:creationId xmlns:a16="http://schemas.microsoft.com/office/drawing/2014/main" id="{95A37429-2C9C-BDB9-2A54-926C0EB9C3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3725161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13700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épes_szöveges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Kép helye 23">
            <a:extLst>
              <a:ext uri="{FF2B5EF4-FFF2-40B4-BE49-F238E27FC236}">
                <a16:creationId xmlns:a16="http://schemas.microsoft.com/office/drawing/2014/main" id="{6E2F2F4E-543F-01D7-9CD8-3BB78F10EC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74906" y="1558925"/>
            <a:ext cx="5826170" cy="5307013"/>
          </a:xfrm>
          <a:custGeom>
            <a:avLst/>
            <a:gdLst>
              <a:gd name="connsiteX0" fmla="*/ 0 w 6032904"/>
              <a:gd name="connsiteY0" fmla="*/ 0 h 5307013"/>
              <a:gd name="connsiteX1" fmla="*/ 6032904 w 6032904"/>
              <a:gd name="connsiteY1" fmla="*/ 0 h 5307013"/>
              <a:gd name="connsiteX2" fmla="*/ 6032904 w 6032904"/>
              <a:gd name="connsiteY2" fmla="*/ 5307013 h 5307013"/>
              <a:gd name="connsiteX3" fmla="*/ 0 w 6032904"/>
              <a:gd name="connsiteY3" fmla="*/ 5307013 h 5307013"/>
              <a:gd name="connsiteX4" fmla="*/ 0 w 6032904"/>
              <a:gd name="connsiteY4" fmla="*/ 0 h 5307013"/>
              <a:gd name="connsiteX0" fmla="*/ 2202512 w 6032904"/>
              <a:gd name="connsiteY0" fmla="*/ 0 h 5307013"/>
              <a:gd name="connsiteX1" fmla="*/ 6032904 w 6032904"/>
              <a:gd name="connsiteY1" fmla="*/ 0 h 5307013"/>
              <a:gd name="connsiteX2" fmla="*/ 6032904 w 6032904"/>
              <a:gd name="connsiteY2" fmla="*/ 5307013 h 5307013"/>
              <a:gd name="connsiteX3" fmla="*/ 0 w 6032904"/>
              <a:gd name="connsiteY3" fmla="*/ 5307013 h 5307013"/>
              <a:gd name="connsiteX4" fmla="*/ 2202512 w 6032904"/>
              <a:gd name="connsiteY4" fmla="*/ 0 h 5307013"/>
              <a:gd name="connsiteX0" fmla="*/ 1995778 w 5826170"/>
              <a:gd name="connsiteY0" fmla="*/ 0 h 5307013"/>
              <a:gd name="connsiteX1" fmla="*/ 5826170 w 5826170"/>
              <a:gd name="connsiteY1" fmla="*/ 0 h 5307013"/>
              <a:gd name="connsiteX2" fmla="*/ 5826170 w 5826170"/>
              <a:gd name="connsiteY2" fmla="*/ 5307013 h 5307013"/>
              <a:gd name="connsiteX3" fmla="*/ 0 w 5826170"/>
              <a:gd name="connsiteY3" fmla="*/ 5307013 h 5307013"/>
              <a:gd name="connsiteX4" fmla="*/ 1995778 w 5826170"/>
              <a:gd name="connsiteY4" fmla="*/ 0 h 5307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26170" h="5307013">
                <a:moveTo>
                  <a:pt x="1995778" y="0"/>
                </a:moveTo>
                <a:lnTo>
                  <a:pt x="5826170" y="0"/>
                </a:lnTo>
                <a:lnTo>
                  <a:pt x="5826170" y="5307013"/>
                </a:lnTo>
                <a:lnTo>
                  <a:pt x="0" y="5307013"/>
                </a:lnTo>
                <a:lnTo>
                  <a:pt x="1995778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B5D2D64F-D20F-35C7-9C30-5653E509FE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2" name="Folyamatábra: Feldolgozás 1">
            <a:extLst>
              <a:ext uri="{FF2B5EF4-FFF2-40B4-BE49-F238E27FC236}">
                <a16:creationId xmlns:a16="http://schemas.microsoft.com/office/drawing/2014/main" id="{88D0E76F-6DDA-4824-CABD-4E3CAAF16C7C}"/>
              </a:ext>
            </a:extLst>
          </p:cNvPr>
          <p:cNvSpPr/>
          <p:nvPr/>
        </p:nvSpPr>
        <p:spPr>
          <a:xfrm>
            <a:off x="8601043" y="1559696"/>
            <a:ext cx="3590957" cy="5306715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4" name="Szabadkézi sokszög: alakzat 3">
            <a:extLst>
              <a:ext uri="{FF2B5EF4-FFF2-40B4-BE49-F238E27FC236}">
                <a16:creationId xmlns:a16="http://schemas.microsoft.com/office/drawing/2014/main" id="{B7FE247B-07F9-D79F-575B-06D446ADD429}"/>
              </a:ext>
            </a:extLst>
          </p:cNvPr>
          <p:cNvSpPr/>
          <p:nvPr/>
        </p:nvSpPr>
        <p:spPr>
          <a:xfrm>
            <a:off x="-6784" y="1559698"/>
            <a:ext cx="4625723" cy="5298302"/>
          </a:xfrm>
          <a:custGeom>
            <a:avLst/>
            <a:gdLst>
              <a:gd name="connsiteX0" fmla="*/ 0 w 4599606"/>
              <a:gd name="connsiteY0" fmla="*/ 0 h 5314426"/>
              <a:gd name="connsiteX1" fmla="*/ 4599606 w 4599606"/>
              <a:gd name="connsiteY1" fmla="*/ 0 h 5314426"/>
              <a:gd name="connsiteX2" fmla="*/ 2601346 w 4599606"/>
              <a:gd name="connsiteY2" fmla="*/ 5314426 h 5314426"/>
              <a:gd name="connsiteX3" fmla="*/ 0 w 4599606"/>
              <a:gd name="connsiteY3" fmla="*/ 5314426 h 5314426"/>
              <a:gd name="connsiteX4" fmla="*/ 0 w 4599606"/>
              <a:gd name="connsiteY4" fmla="*/ 0 h 531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9606" h="5314426">
                <a:moveTo>
                  <a:pt x="0" y="0"/>
                </a:moveTo>
                <a:lnTo>
                  <a:pt x="4599606" y="0"/>
                </a:lnTo>
                <a:lnTo>
                  <a:pt x="2601346" y="5314426"/>
                </a:lnTo>
                <a:lnTo>
                  <a:pt x="0" y="5314426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5" name="Szabadkézi sokszög: alakzat 4">
            <a:extLst>
              <a:ext uri="{FF2B5EF4-FFF2-40B4-BE49-F238E27FC236}">
                <a16:creationId xmlns:a16="http://schemas.microsoft.com/office/drawing/2014/main" id="{B1290705-1B0E-9A7C-C68A-EFAEADF01E8D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2568171" y="1559696"/>
            <a:ext cx="2206301" cy="5298304"/>
          </a:xfrm>
          <a:custGeom>
            <a:avLst/>
            <a:gdLst>
              <a:gd name="connsiteX0" fmla="*/ 2578655 w 2855785"/>
              <a:gd name="connsiteY0" fmla="*/ 0 h 6858000"/>
              <a:gd name="connsiteX1" fmla="*/ 2855785 w 2855785"/>
              <a:gd name="connsiteY1" fmla="*/ 0 h 6858000"/>
              <a:gd name="connsiteX2" fmla="*/ 277130 w 2855785"/>
              <a:gd name="connsiteY2" fmla="*/ 6858000 h 6858000"/>
              <a:gd name="connsiteX3" fmla="*/ 0 w 2855785"/>
              <a:gd name="connsiteY3" fmla="*/ 6858000 h 6858000"/>
              <a:gd name="connsiteX4" fmla="*/ 2578655 w 28557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5785" h="6858000">
                <a:moveTo>
                  <a:pt x="2578655" y="0"/>
                </a:moveTo>
                <a:lnTo>
                  <a:pt x="2855785" y="0"/>
                </a:lnTo>
                <a:lnTo>
                  <a:pt x="277130" y="6858000"/>
                </a:lnTo>
                <a:lnTo>
                  <a:pt x="0" y="6858000"/>
                </a:lnTo>
                <a:lnTo>
                  <a:pt x="2578655" y="0"/>
                </a:lnTo>
                <a:close/>
              </a:path>
            </a:pathLst>
          </a:custGeom>
          <a:solidFill>
            <a:srgbClr val="8C2633"/>
          </a:solidFill>
          <a:ln>
            <a:noFill/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/>
          </a:p>
        </p:txBody>
      </p:sp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29975207-BB46-C37A-799C-40D8C9E00694}"/>
              </a:ext>
            </a:extLst>
          </p:cNvPr>
          <p:cNvGrpSpPr/>
          <p:nvPr/>
        </p:nvGrpSpPr>
        <p:grpSpPr>
          <a:xfrm flipH="1">
            <a:off x="2662692" y="1559697"/>
            <a:ext cx="1994437" cy="5309613"/>
            <a:chOff x="6699491" y="1548387"/>
            <a:chExt cx="1994437" cy="5309613"/>
          </a:xfrm>
        </p:grpSpPr>
        <p:cxnSp>
          <p:nvCxnSpPr>
            <p:cNvPr id="8" name="Egyenes összekötő 7">
              <a:extLst>
                <a:ext uri="{FF2B5EF4-FFF2-40B4-BE49-F238E27FC236}">
                  <a16:creationId xmlns:a16="http://schemas.microsoft.com/office/drawing/2014/main" id="{337A8C6D-D7BB-5A6B-1941-5F41B10A2371}"/>
                </a:ext>
              </a:extLst>
            </p:cNvPr>
            <p:cNvCxnSpPr>
              <a:cxnSpLocks/>
            </p:cNvCxnSpPr>
            <p:nvPr/>
          </p:nvCxnSpPr>
          <p:spPr>
            <a:xfrm>
              <a:off x="7164568" y="5286992"/>
              <a:ext cx="590114" cy="157100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gyenes összekötő 8">
              <a:extLst>
                <a:ext uri="{FF2B5EF4-FFF2-40B4-BE49-F238E27FC236}">
                  <a16:creationId xmlns:a16="http://schemas.microsoft.com/office/drawing/2014/main" id="{33568D09-0783-F61F-946A-70069CC157D8}"/>
                </a:ext>
              </a:extLst>
            </p:cNvPr>
            <p:cNvCxnSpPr>
              <a:cxnSpLocks/>
            </p:cNvCxnSpPr>
            <p:nvPr/>
          </p:nvCxnSpPr>
          <p:spPr>
            <a:xfrm>
              <a:off x="7231657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gyenes összekötő 9">
              <a:extLst>
                <a:ext uri="{FF2B5EF4-FFF2-40B4-BE49-F238E27FC236}">
                  <a16:creationId xmlns:a16="http://schemas.microsoft.com/office/drawing/2014/main" id="{7BD86814-C375-ADB1-9E1C-C35EC244C9CE}"/>
                </a:ext>
              </a:extLst>
            </p:cNvPr>
            <p:cNvCxnSpPr>
              <a:cxnSpLocks/>
            </p:cNvCxnSpPr>
            <p:nvPr/>
          </p:nvCxnSpPr>
          <p:spPr>
            <a:xfrm>
              <a:off x="7298746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gyenes összekötő 10">
              <a:extLst>
                <a:ext uri="{FF2B5EF4-FFF2-40B4-BE49-F238E27FC236}">
                  <a16:creationId xmlns:a16="http://schemas.microsoft.com/office/drawing/2014/main" id="{10ABC62F-EF23-6EA2-0F17-4B7FBF5C27E7}"/>
                </a:ext>
              </a:extLst>
            </p:cNvPr>
            <p:cNvCxnSpPr>
              <a:cxnSpLocks/>
            </p:cNvCxnSpPr>
            <p:nvPr/>
          </p:nvCxnSpPr>
          <p:spPr>
            <a:xfrm>
              <a:off x="7365835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gyenes összekötő 11">
              <a:extLst>
                <a:ext uri="{FF2B5EF4-FFF2-40B4-BE49-F238E27FC236}">
                  <a16:creationId xmlns:a16="http://schemas.microsoft.com/office/drawing/2014/main" id="{D628AEF0-AE79-ED35-FAD4-85DCFF52002D}"/>
                </a:ext>
              </a:extLst>
            </p:cNvPr>
            <p:cNvCxnSpPr>
              <a:cxnSpLocks/>
            </p:cNvCxnSpPr>
            <p:nvPr/>
          </p:nvCxnSpPr>
          <p:spPr>
            <a:xfrm>
              <a:off x="7432924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12">
              <a:extLst>
                <a:ext uri="{FF2B5EF4-FFF2-40B4-BE49-F238E27FC236}">
                  <a16:creationId xmlns:a16="http://schemas.microsoft.com/office/drawing/2014/main" id="{898E5C3C-BE6F-A7AD-2F65-5A4995E5044C}"/>
                </a:ext>
              </a:extLst>
            </p:cNvPr>
            <p:cNvCxnSpPr>
              <a:cxnSpLocks/>
            </p:cNvCxnSpPr>
            <p:nvPr/>
          </p:nvCxnSpPr>
          <p:spPr>
            <a:xfrm>
              <a:off x="7500013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gyenes összekötő 13">
              <a:extLst>
                <a:ext uri="{FF2B5EF4-FFF2-40B4-BE49-F238E27FC236}">
                  <a16:creationId xmlns:a16="http://schemas.microsoft.com/office/drawing/2014/main" id="{8F1B72EE-B499-F660-6150-F52803F27806}"/>
                </a:ext>
              </a:extLst>
            </p:cNvPr>
            <p:cNvCxnSpPr>
              <a:cxnSpLocks/>
            </p:cNvCxnSpPr>
            <p:nvPr/>
          </p:nvCxnSpPr>
          <p:spPr>
            <a:xfrm>
              <a:off x="7567102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gyenes összekötő 14">
              <a:extLst>
                <a:ext uri="{FF2B5EF4-FFF2-40B4-BE49-F238E27FC236}">
                  <a16:creationId xmlns:a16="http://schemas.microsoft.com/office/drawing/2014/main" id="{6693FC23-26D4-1DB3-07CA-7E3C022F0A94}"/>
                </a:ext>
              </a:extLst>
            </p:cNvPr>
            <p:cNvCxnSpPr>
              <a:cxnSpLocks/>
            </p:cNvCxnSpPr>
            <p:nvPr/>
          </p:nvCxnSpPr>
          <p:spPr>
            <a:xfrm>
              <a:off x="7634191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gyenes összekötő 15">
              <a:extLst>
                <a:ext uri="{FF2B5EF4-FFF2-40B4-BE49-F238E27FC236}">
                  <a16:creationId xmlns:a16="http://schemas.microsoft.com/office/drawing/2014/main" id="{D301F204-DEEC-DC05-B41B-AD34C1E9486D}"/>
                </a:ext>
              </a:extLst>
            </p:cNvPr>
            <p:cNvCxnSpPr>
              <a:cxnSpLocks/>
            </p:cNvCxnSpPr>
            <p:nvPr/>
          </p:nvCxnSpPr>
          <p:spPr>
            <a:xfrm>
              <a:off x="7701280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gyenes összekötő 16">
              <a:extLst>
                <a:ext uri="{FF2B5EF4-FFF2-40B4-BE49-F238E27FC236}">
                  <a16:creationId xmlns:a16="http://schemas.microsoft.com/office/drawing/2014/main" id="{B6DE5CE4-5D08-E29F-8923-44ADC29CD760}"/>
                </a:ext>
              </a:extLst>
            </p:cNvPr>
            <p:cNvCxnSpPr>
              <a:cxnSpLocks/>
            </p:cNvCxnSpPr>
            <p:nvPr/>
          </p:nvCxnSpPr>
          <p:spPr>
            <a:xfrm>
              <a:off x="7768369" y="5286992"/>
              <a:ext cx="590114" cy="157100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17">
              <a:extLst>
                <a:ext uri="{FF2B5EF4-FFF2-40B4-BE49-F238E27FC236}">
                  <a16:creationId xmlns:a16="http://schemas.microsoft.com/office/drawing/2014/main" id="{9488AC58-8F50-C0D2-EADF-D42E195BAD05}"/>
                </a:ext>
              </a:extLst>
            </p:cNvPr>
            <p:cNvCxnSpPr>
              <a:cxnSpLocks/>
            </p:cNvCxnSpPr>
            <p:nvPr/>
          </p:nvCxnSpPr>
          <p:spPr>
            <a:xfrm>
              <a:off x="7835458" y="5286992"/>
              <a:ext cx="590114" cy="157100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18">
              <a:extLst>
                <a:ext uri="{FF2B5EF4-FFF2-40B4-BE49-F238E27FC236}">
                  <a16:creationId xmlns:a16="http://schemas.microsoft.com/office/drawing/2014/main" id="{5BDA508A-30C8-6FF5-0CCE-EE4ABDA121EB}"/>
                </a:ext>
              </a:extLst>
            </p:cNvPr>
            <p:cNvCxnSpPr>
              <a:cxnSpLocks/>
            </p:cNvCxnSpPr>
            <p:nvPr/>
          </p:nvCxnSpPr>
          <p:spPr>
            <a:xfrm>
              <a:off x="7902547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gyenes összekötő 19">
              <a:extLst>
                <a:ext uri="{FF2B5EF4-FFF2-40B4-BE49-F238E27FC236}">
                  <a16:creationId xmlns:a16="http://schemas.microsoft.com/office/drawing/2014/main" id="{D23F6D10-5AE4-1B96-BE3F-07AA54FA3F6A}"/>
                </a:ext>
              </a:extLst>
            </p:cNvPr>
            <p:cNvCxnSpPr>
              <a:cxnSpLocks/>
            </p:cNvCxnSpPr>
            <p:nvPr/>
          </p:nvCxnSpPr>
          <p:spPr>
            <a:xfrm>
              <a:off x="7969636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gyenes összekötő 20">
              <a:extLst>
                <a:ext uri="{FF2B5EF4-FFF2-40B4-BE49-F238E27FC236}">
                  <a16:creationId xmlns:a16="http://schemas.microsoft.com/office/drawing/2014/main" id="{FC3B933C-BF21-A987-A9DF-1E6ED6F5316D}"/>
                </a:ext>
              </a:extLst>
            </p:cNvPr>
            <p:cNvCxnSpPr>
              <a:cxnSpLocks/>
            </p:cNvCxnSpPr>
            <p:nvPr/>
          </p:nvCxnSpPr>
          <p:spPr>
            <a:xfrm>
              <a:off x="8036725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gyenes összekötő 21">
              <a:extLst>
                <a:ext uri="{FF2B5EF4-FFF2-40B4-BE49-F238E27FC236}">
                  <a16:creationId xmlns:a16="http://schemas.microsoft.com/office/drawing/2014/main" id="{A31AFA31-2C96-E0D0-4BC1-4011F7354E6A}"/>
                </a:ext>
              </a:extLst>
            </p:cNvPr>
            <p:cNvCxnSpPr>
              <a:cxnSpLocks/>
            </p:cNvCxnSpPr>
            <p:nvPr/>
          </p:nvCxnSpPr>
          <p:spPr>
            <a:xfrm>
              <a:off x="6699491" y="1548387"/>
              <a:ext cx="1994437" cy="530961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Szöveg helye 3">
            <a:extLst>
              <a:ext uri="{FF2B5EF4-FFF2-40B4-BE49-F238E27FC236}">
                <a16:creationId xmlns:a16="http://schemas.microsoft.com/office/drawing/2014/main" id="{27C430A9-0F6D-73F3-29C3-1545DA130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4195" y="2696313"/>
            <a:ext cx="2265786" cy="3654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7" name="Szöveg helye 3">
            <a:extLst>
              <a:ext uri="{FF2B5EF4-FFF2-40B4-BE49-F238E27FC236}">
                <a16:creationId xmlns:a16="http://schemas.microsoft.com/office/drawing/2014/main" id="{59FC4568-4A65-B2A0-2E71-2B6214FC6162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865843" y="1823781"/>
            <a:ext cx="3172081" cy="47277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Szöveg helye 3">
            <a:extLst>
              <a:ext uri="{FF2B5EF4-FFF2-40B4-BE49-F238E27FC236}">
                <a16:creationId xmlns:a16="http://schemas.microsoft.com/office/drawing/2014/main" id="{031F2546-7837-83F4-52E8-011EFD2A5D2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264195" y="1666538"/>
            <a:ext cx="3525323" cy="8480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423925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épes_szöveges_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>
            <a:extLst>
              <a:ext uri="{FF2B5EF4-FFF2-40B4-BE49-F238E27FC236}">
                <a16:creationId xmlns:a16="http://schemas.microsoft.com/office/drawing/2014/main" id="{B5D2D64F-D20F-35C7-9C30-5653E509FE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D9AB22D5-EBC8-F197-C2DA-4CB3CF24DEC5}"/>
              </a:ext>
            </a:extLst>
          </p:cNvPr>
          <p:cNvSpPr/>
          <p:nvPr/>
        </p:nvSpPr>
        <p:spPr>
          <a:xfrm>
            <a:off x="0" y="4359349"/>
            <a:ext cx="12192000" cy="24986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32" name="Folyamatábra: Feldolgozás 31">
            <a:extLst>
              <a:ext uri="{FF2B5EF4-FFF2-40B4-BE49-F238E27FC236}">
                <a16:creationId xmlns:a16="http://schemas.microsoft.com/office/drawing/2014/main" id="{6F0E6049-FB4A-3D26-F37A-9BA70F7D410E}"/>
              </a:ext>
            </a:extLst>
          </p:cNvPr>
          <p:cNvSpPr/>
          <p:nvPr/>
        </p:nvSpPr>
        <p:spPr>
          <a:xfrm>
            <a:off x="488022" y="2321649"/>
            <a:ext cx="5666421" cy="102350"/>
          </a:xfrm>
          <a:prstGeom prst="flowChartProcess">
            <a:avLst/>
          </a:prstGeom>
          <a:solidFill>
            <a:srgbClr val="8C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33" name="Folyamatábra: Feldolgozás 32">
            <a:extLst>
              <a:ext uri="{FF2B5EF4-FFF2-40B4-BE49-F238E27FC236}">
                <a16:creationId xmlns:a16="http://schemas.microsoft.com/office/drawing/2014/main" id="{58116A7A-713D-DF90-56D1-473304AC218A}"/>
              </a:ext>
            </a:extLst>
          </p:cNvPr>
          <p:cNvSpPr/>
          <p:nvPr/>
        </p:nvSpPr>
        <p:spPr>
          <a:xfrm rot="16200000">
            <a:off x="7544169" y="3718091"/>
            <a:ext cx="2874389" cy="81505"/>
          </a:xfrm>
          <a:prstGeom prst="flowChartProcess">
            <a:avLst/>
          </a:prstGeom>
          <a:solidFill>
            <a:srgbClr val="8C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35" name="Kép helye 34">
            <a:extLst>
              <a:ext uri="{FF2B5EF4-FFF2-40B4-BE49-F238E27FC236}">
                <a16:creationId xmlns:a16="http://schemas.microsoft.com/office/drawing/2014/main" id="{C913641E-DF68-DC01-85E8-70ED7F670B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8022" y="2380799"/>
            <a:ext cx="2820987" cy="2820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36" name="Kép helye 34">
            <a:extLst>
              <a:ext uri="{FF2B5EF4-FFF2-40B4-BE49-F238E27FC236}">
                <a16:creationId xmlns:a16="http://schemas.microsoft.com/office/drawing/2014/main" id="{5FFBBC26-FA39-8606-4348-6DC567717F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33456" y="2372824"/>
            <a:ext cx="2820987" cy="2820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37" name="Kép helye 34">
            <a:extLst>
              <a:ext uri="{FF2B5EF4-FFF2-40B4-BE49-F238E27FC236}">
                <a16:creationId xmlns:a16="http://schemas.microsoft.com/office/drawing/2014/main" id="{1B223AFD-E3F3-DA21-11E6-339C8033744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54443" y="2375053"/>
            <a:ext cx="2820987" cy="2820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38" name="Kép helye 34">
            <a:extLst>
              <a:ext uri="{FF2B5EF4-FFF2-40B4-BE49-F238E27FC236}">
                <a16:creationId xmlns:a16="http://schemas.microsoft.com/office/drawing/2014/main" id="{6AD2FC62-237A-0498-438D-62D35BAE84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96477" y="2375052"/>
            <a:ext cx="2820987" cy="2820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39" name="Szöveg helye 3">
            <a:extLst>
              <a:ext uri="{FF2B5EF4-FFF2-40B4-BE49-F238E27FC236}">
                <a16:creationId xmlns:a16="http://schemas.microsoft.com/office/drawing/2014/main" id="{8D52BC5D-0646-62F4-4230-E2831808E9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8022" y="1207755"/>
            <a:ext cx="11329442" cy="961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0" name="Szöveg helye 3">
            <a:extLst>
              <a:ext uri="{FF2B5EF4-FFF2-40B4-BE49-F238E27FC236}">
                <a16:creationId xmlns:a16="http://schemas.microsoft.com/office/drawing/2014/main" id="{32818812-702F-952F-0CB7-986FEA5B0C84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488022" y="5650245"/>
            <a:ext cx="11329442" cy="961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852642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Képes_szöveges_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>
            <a:extLst>
              <a:ext uri="{FF2B5EF4-FFF2-40B4-BE49-F238E27FC236}">
                <a16:creationId xmlns:a16="http://schemas.microsoft.com/office/drawing/2014/main" id="{B5D2D64F-D20F-35C7-9C30-5653E509FE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D9AB22D5-EBC8-F197-C2DA-4CB3CF24DEC5}"/>
              </a:ext>
            </a:extLst>
          </p:cNvPr>
          <p:cNvSpPr/>
          <p:nvPr/>
        </p:nvSpPr>
        <p:spPr>
          <a:xfrm>
            <a:off x="0" y="4359349"/>
            <a:ext cx="12192000" cy="24986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32" name="Folyamatábra: Feldolgozás 31">
            <a:extLst>
              <a:ext uri="{FF2B5EF4-FFF2-40B4-BE49-F238E27FC236}">
                <a16:creationId xmlns:a16="http://schemas.microsoft.com/office/drawing/2014/main" id="{6F0E6049-FB4A-3D26-F37A-9BA70F7D410E}"/>
              </a:ext>
            </a:extLst>
          </p:cNvPr>
          <p:cNvSpPr/>
          <p:nvPr/>
        </p:nvSpPr>
        <p:spPr>
          <a:xfrm>
            <a:off x="488022" y="2321649"/>
            <a:ext cx="5666421" cy="102350"/>
          </a:xfrm>
          <a:prstGeom prst="flowChartProcess">
            <a:avLst/>
          </a:prstGeom>
          <a:solidFill>
            <a:srgbClr val="8C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35" name="Kép helye 34">
            <a:extLst>
              <a:ext uri="{FF2B5EF4-FFF2-40B4-BE49-F238E27FC236}">
                <a16:creationId xmlns:a16="http://schemas.microsoft.com/office/drawing/2014/main" id="{C913641E-DF68-DC01-85E8-70ED7F670B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8023" y="2380799"/>
            <a:ext cx="3801978" cy="2820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36" name="Kép helye 34">
            <a:extLst>
              <a:ext uri="{FF2B5EF4-FFF2-40B4-BE49-F238E27FC236}">
                <a16:creationId xmlns:a16="http://schemas.microsoft.com/office/drawing/2014/main" id="{5FFBBC26-FA39-8606-4348-6DC567717F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01834" y="2381508"/>
            <a:ext cx="3801978" cy="2820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37" name="Kép helye 34">
            <a:extLst>
              <a:ext uri="{FF2B5EF4-FFF2-40B4-BE49-F238E27FC236}">
                <a16:creationId xmlns:a16="http://schemas.microsoft.com/office/drawing/2014/main" id="{1B223AFD-E3F3-DA21-11E6-339C8033744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03812" y="2381508"/>
            <a:ext cx="3801978" cy="2820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39" name="Szöveg helye 3">
            <a:extLst>
              <a:ext uri="{FF2B5EF4-FFF2-40B4-BE49-F238E27FC236}">
                <a16:creationId xmlns:a16="http://schemas.microsoft.com/office/drawing/2014/main" id="{8D52BC5D-0646-62F4-4230-E2831808E9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8021" y="1207755"/>
            <a:ext cx="11474731" cy="961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0" name="Szöveg helye 3">
            <a:extLst>
              <a:ext uri="{FF2B5EF4-FFF2-40B4-BE49-F238E27FC236}">
                <a16:creationId xmlns:a16="http://schemas.microsoft.com/office/drawing/2014/main" id="{32818812-702F-952F-0CB7-986FEA5B0C84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488022" y="5650245"/>
            <a:ext cx="11474730" cy="961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3" name="Folyamatábra: Feldolgozás 32">
            <a:extLst>
              <a:ext uri="{FF2B5EF4-FFF2-40B4-BE49-F238E27FC236}">
                <a16:creationId xmlns:a16="http://schemas.microsoft.com/office/drawing/2014/main" id="{58116A7A-713D-DF90-56D1-473304AC218A}"/>
              </a:ext>
            </a:extLst>
          </p:cNvPr>
          <p:cNvSpPr/>
          <p:nvPr/>
        </p:nvSpPr>
        <p:spPr>
          <a:xfrm rot="16200000">
            <a:off x="10484806" y="3769266"/>
            <a:ext cx="2874389" cy="81505"/>
          </a:xfrm>
          <a:prstGeom prst="flowChartProcess">
            <a:avLst/>
          </a:prstGeom>
          <a:solidFill>
            <a:srgbClr val="8C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483103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Képes_szöveges_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ép helye 6">
            <a:extLst>
              <a:ext uri="{FF2B5EF4-FFF2-40B4-BE49-F238E27FC236}">
                <a16:creationId xmlns:a16="http://schemas.microsoft.com/office/drawing/2014/main" id="{9CC285C5-1202-2E8B-92AA-9BCE604919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20069" y="0"/>
            <a:ext cx="5671930" cy="6858000"/>
          </a:xfrm>
          <a:custGeom>
            <a:avLst/>
            <a:gdLst>
              <a:gd name="connsiteX0" fmla="*/ 0 w 5663609"/>
              <a:gd name="connsiteY0" fmla="*/ 0 h 6858000"/>
              <a:gd name="connsiteX1" fmla="*/ 5663609 w 5663609"/>
              <a:gd name="connsiteY1" fmla="*/ 0 h 6858000"/>
              <a:gd name="connsiteX2" fmla="*/ 5663609 w 5663609"/>
              <a:gd name="connsiteY2" fmla="*/ 6858000 h 6858000"/>
              <a:gd name="connsiteX3" fmla="*/ 0 w 5663609"/>
              <a:gd name="connsiteY3" fmla="*/ 6858000 h 6858000"/>
              <a:gd name="connsiteX4" fmla="*/ 0 w 5663609"/>
              <a:gd name="connsiteY4" fmla="*/ 0 h 6858000"/>
              <a:gd name="connsiteX0" fmla="*/ 8321 w 5671930"/>
              <a:gd name="connsiteY0" fmla="*/ 0 h 6858000"/>
              <a:gd name="connsiteX1" fmla="*/ 5671930 w 5671930"/>
              <a:gd name="connsiteY1" fmla="*/ 0 h 6858000"/>
              <a:gd name="connsiteX2" fmla="*/ 5671930 w 5671930"/>
              <a:gd name="connsiteY2" fmla="*/ 6858000 h 6858000"/>
              <a:gd name="connsiteX3" fmla="*/ 8321 w 5671930"/>
              <a:gd name="connsiteY3" fmla="*/ 6858000 h 6858000"/>
              <a:gd name="connsiteX4" fmla="*/ 0 w 5671930"/>
              <a:gd name="connsiteY4" fmla="*/ 1415332 h 6858000"/>
              <a:gd name="connsiteX5" fmla="*/ 8321 w 5671930"/>
              <a:gd name="connsiteY5" fmla="*/ 0 h 6858000"/>
              <a:gd name="connsiteX0" fmla="*/ 424679 w 6088288"/>
              <a:gd name="connsiteY0" fmla="*/ 0 h 6858000"/>
              <a:gd name="connsiteX1" fmla="*/ 6088288 w 6088288"/>
              <a:gd name="connsiteY1" fmla="*/ 0 h 6858000"/>
              <a:gd name="connsiteX2" fmla="*/ 6088288 w 6088288"/>
              <a:gd name="connsiteY2" fmla="*/ 6858000 h 6858000"/>
              <a:gd name="connsiteX3" fmla="*/ 424679 w 6088288"/>
              <a:gd name="connsiteY3" fmla="*/ 6858000 h 6858000"/>
              <a:gd name="connsiteX4" fmla="*/ 408406 w 6088288"/>
              <a:gd name="connsiteY4" fmla="*/ 1789043 h 6858000"/>
              <a:gd name="connsiteX5" fmla="*/ 416358 w 6088288"/>
              <a:gd name="connsiteY5" fmla="*/ 1415332 h 6858000"/>
              <a:gd name="connsiteX6" fmla="*/ 424679 w 6088288"/>
              <a:gd name="connsiteY6" fmla="*/ 0 h 6858000"/>
              <a:gd name="connsiteX0" fmla="*/ 242325 w 5905934"/>
              <a:gd name="connsiteY0" fmla="*/ 0 h 6858000"/>
              <a:gd name="connsiteX1" fmla="*/ 5905934 w 5905934"/>
              <a:gd name="connsiteY1" fmla="*/ 0 h 6858000"/>
              <a:gd name="connsiteX2" fmla="*/ 5905934 w 5905934"/>
              <a:gd name="connsiteY2" fmla="*/ 6858000 h 6858000"/>
              <a:gd name="connsiteX3" fmla="*/ 242325 w 5905934"/>
              <a:gd name="connsiteY3" fmla="*/ 6858000 h 6858000"/>
              <a:gd name="connsiteX4" fmla="*/ 1426699 w 5905934"/>
              <a:gd name="connsiteY4" fmla="*/ 1971923 h 6858000"/>
              <a:gd name="connsiteX5" fmla="*/ 234004 w 5905934"/>
              <a:gd name="connsiteY5" fmla="*/ 1415332 h 6858000"/>
              <a:gd name="connsiteX6" fmla="*/ 242325 w 5905934"/>
              <a:gd name="connsiteY6" fmla="*/ 0 h 6858000"/>
              <a:gd name="connsiteX0" fmla="*/ 242325 w 5905934"/>
              <a:gd name="connsiteY0" fmla="*/ 0 h 6858000"/>
              <a:gd name="connsiteX1" fmla="*/ 5905934 w 5905934"/>
              <a:gd name="connsiteY1" fmla="*/ 0 h 6858000"/>
              <a:gd name="connsiteX2" fmla="*/ 5905934 w 5905934"/>
              <a:gd name="connsiteY2" fmla="*/ 6858000 h 6858000"/>
              <a:gd name="connsiteX3" fmla="*/ 242325 w 5905934"/>
              <a:gd name="connsiteY3" fmla="*/ 6858000 h 6858000"/>
              <a:gd name="connsiteX4" fmla="*/ 1426699 w 5905934"/>
              <a:gd name="connsiteY4" fmla="*/ 1971923 h 6858000"/>
              <a:gd name="connsiteX5" fmla="*/ 234004 w 5905934"/>
              <a:gd name="connsiteY5" fmla="*/ 1971923 h 6858000"/>
              <a:gd name="connsiteX6" fmla="*/ 242325 w 5905934"/>
              <a:gd name="connsiteY6" fmla="*/ 0 h 6858000"/>
              <a:gd name="connsiteX0" fmla="*/ 242325 w 5905934"/>
              <a:gd name="connsiteY0" fmla="*/ 0 h 6858000"/>
              <a:gd name="connsiteX1" fmla="*/ 5905934 w 5905934"/>
              <a:gd name="connsiteY1" fmla="*/ 0 h 6858000"/>
              <a:gd name="connsiteX2" fmla="*/ 5905934 w 5905934"/>
              <a:gd name="connsiteY2" fmla="*/ 6858000 h 6858000"/>
              <a:gd name="connsiteX3" fmla="*/ 242325 w 5905934"/>
              <a:gd name="connsiteY3" fmla="*/ 6858000 h 6858000"/>
              <a:gd name="connsiteX4" fmla="*/ 1426699 w 5905934"/>
              <a:gd name="connsiteY4" fmla="*/ 1971923 h 6858000"/>
              <a:gd name="connsiteX5" fmla="*/ 234004 w 5905934"/>
              <a:gd name="connsiteY5" fmla="*/ 1971923 h 6858000"/>
              <a:gd name="connsiteX6" fmla="*/ 242325 w 5905934"/>
              <a:gd name="connsiteY6" fmla="*/ 0 h 6858000"/>
              <a:gd name="connsiteX0" fmla="*/ 242325 w 5905934"/>
              <a:gd name="connsiteY0" fmla="*/ 0 h 6858000"/>
              <a:gd name="connsiteX1" fmla="*/ 5905934 w 5905934"/>
              <a:gd name="connsiteY1" fmla="*/ 0 h 6858000"/>
              <a:gd name="connsiteX2" fmla="*/ 5905934 w 5905934"/>
              <a:gd name="connsiteY2" fmla="*/ 6858000 h 6858000"/>
              <a:gd name="connsiteX3" fmla="*/ 242325 w 5905934"/>
              <a:gd name="connsiteY3" fmla="*/ 6858000 h 6858000"/>
              <a:gd name="connsiteX4" fmla="*/ 1426699 w 5905934"/>
              <a:gd name="connsiteY4" fmla="*/ 1971923 h 6858000"/>
              <a:gd name="connsiteX5" fmla="*/ 234004 w 5905934"/>
              <a:gd name="connsiteY5" fmla="*/ 1971923 h 6858000"/>
              <a:gd name="connsiteX6" fmla="*/ 242325 w 5905934"/>
              <a:gd name="connsiteY6" fmla="*/ 0 h 6858000"/>
              <a:gd name="connsiteX0" fmla="*/ 242325 w 5905934"/>
              <a:gd name="connsiteY0" fmla="*/ 0 h 6858000"/>
              <a:gd name="connsiteX1" fmla="*/ 5905934 w 5905934"/>
              <a:gd name="connsiteY1" fmla="*/ 0 h 6858000"/>
              <a:gd name="connsiteX2" fmla="*/ 5905934 w 5905934"/>
              <a:gd name="connsiteY2" fmla="*/ 6858000 h 6858000"/>
              <a:gd name="connsiteX3" fmla="*/ 242325 w 5905934"/>
              <a:gd name="connsiteY3" fmla="*/ 6858000 h 6858000"/>
              <a:gd name="connsiteX4" fmla="*/ 1426699 w 5905934"/>
              <a:gd name="connsiteY4" fmla="*/ 1971923 h 6858000"/>
              <a:gd name="connsiteX5" fmla="*/ 234004 w 5905934"/>
              <a:gd name="connsiteY5" fmla="*/ 1987826 h 6858000"/>
              <a:gd name="connsiteX6" fmla="*/ 242325 w 5905934"/>
              <a:gd name="connsiteY6" fmla="*/ 0 h 6858000"/>
              <a:gd name="connsiteX0" fmla="*/ 242325 w 5905934"/>
              <a:gd name="connsiteY0" fmla="*/ 0 h 6858000"/>
              <a:gd name="connsiteX1" fmla="*/ 5905934 w 5905934"/>
              <a:gd name="connsiteY1" fmla="*/ 0 h 6858000"/>
              <a:gd name="connsiteX2" fmla="*/ 5905934 w 5905934"/>
              <a:gd name="connsiteY2" fmla="*/ 6858000 h 6858000"/>
              <a:gd name="connsiteX3" fmla="*/ 242325 w 5905934"/>
              <a:gd name="connsiteY3" fmla="*/ 6858000 h 6858000"/>
              <a:gd name="connsiteX4" fmla="*/ 1426699 w 5905934"/>
              <a:gd name="connsiteY4" fmla="*/ 1956020 h 6858000"/>
              <a:gd name="connsiteX5" fmla="*/ 234004 w 5905934"/>
              <a:gd name="connsiteY5" fmla="*/ 1987826 h 6858000"/>
              <a:gd name="connsiteX6" fmla="*/ 242325 w 5905934"/>
              <a:gd name="connsiteY6" fmla="*/ 0 h 6858000"/>
              <a:gd name="connsiteX0" fmla="*/ 243017 w 5906626"/>
              <a:gd name="connsiteY0" fmla="*/ 0 h 6858000"/>
              <a:gd name="connsiteX1" fmla="*/ 5906626 w 5906626"/>
              <a:gd name="connsiteY1" fmla="*/ 0 h 6858000"/>
              <a:gd name="connsiteX2" fmla="*/ 5906626 w 5906626"/>
              <a:gd name="connsiteY2" fmla="*/ 6858000 h 6858000"/>
              <a:gd name="connsiteX3" fmla="*/ 243017 w 5906626"/>
              <a:gd name="connsiteY3" fmla="*/ 6858000 h 6858000"/>
              <a:gd name="connsiteX4" fmla="*/ 1419440 w 5906626"/>
              <a:gd name="connsiteY4" fmla="*/ 1987825 h 6858000"/>
              <a:gd name="connsiteX5" fmla="*/ 234696 w 5906626"/>
              <a:gd name="connsiteY5" fmla="*/ 1987826 h 6858000"/>
              <a:gd name="connsiteX6" fmla="*/ 243017 w 5906626"/>
              <a:gd name="connsiteY6" fmla="*/ 0 h 6858000"/>
              <a:gd name="connsiteX0" fmla="*/ 375316 w 6038925"/>
              <a:gd name="connsiteY0" fmla="*/ 0 h 6858000"/>
              <a:gd name="connsiteX1" fmla="*/ 6038925 w 6038925"/>
              <a:gd name="connsiteY1" fmla="*/ 0 h 6858000"/>
              <a:gd name="connsiteX2" fmla="*/ 6038925 w 6038925"/>
              <a:gd name="connsiteY2" fmla="*/ 6858000 h 6858000"/>
              <a:gd name="connsiteX3" fmla="*/ 375316 w 6038925"/>
              <a:gd name="connsiteY3" fmla="*/ 6858000 h 6858000"/>
              <a:gd name="connsiteX4" fmla="*/ 645290 w 6038925"/>
              <a:gd name="connsiteY4" fmla="*/ 4389120 h 6858000"/>
              <a:gd name="connsiteX5" fmla="*/ 1551739 w 6038925"/>
              <a:gd name="connsiteY5" fmla="*/ 1987825 h 6858000"/>
              <a:gd name="connsiteX6" fmla="*/ 366995 w 6038925"/>
              <a:gd name="connsiteY6" fmla="*/ 1987826 h 6858000"/>
              <a:gd name="connsiteX7" fmla="*/ 375316 w 6038925"/>
              <a:gd name="connsiteY7" fmla="*/ 0 h 6858000"/>
              <a:gd name="connsiteX0" fmla="*/ 239862 w 5903471"/>
              <a:gd name="connsiteY0" fmla="*/ 0 h 6858000"/>
              <a:gd name="connsiteX1" fmla="*/ 5903471 w 5903471"/>
              <a:gd name="connsiteY1" fmla="*/ 0 h 6858000"/>
              <a:gd name="connsiteX2" fmla="*/ 5903471 w 5903471"/>
              <a:gd name="connsiteY2" fmla="*/ 6858000 h 6858000"/>
              <a:gd name="connsiteX3" fmla="*/ 239862 w 5903471"/>
              <a:gd name="connsiteY3" fmla="*/ 6858000 h 6858000"/>
              <a:gd name="connsiteX4" fmla="*/ 1440138 w 5903471"/>
              <a:gd name="connsiteY4" fmla="*/ 4142630 h 6858000"/>
              <a:gd name="connsiteX5" fmla="*/ 1416285 w 5903471"/>
              <a:gd name="connsiteY5" fmla="*/ 1987825 h 6858000"/>
              <a:gd name="connsiteX6" fmla="*/ 231541 w 5903471"/>
              <a:gd name="connsiteY6" fmla="*/ 1987826 h 6858000"/>
              <a:gd name="connsiteX7" fmla="*/ 239862 w 5903471"/>
              <a:gd name="connsiteY7" fmla="*/ 0 h 6858000"/>
              <a:gd name="connsiteX0" fmla="*/ 239862 w 5903471"/>
              <a:gd name="connsiteY0" fmla="*/ 0 h 6858000"/>
              <a:gd name="connsiteX1" fmla="*/ 5903471 w 5903471"/>
              <a:gd name="connsiteY1" fmla="*/ 0 h 6858000"/>
              <a:gd name="connsiteX2" fmla="*/ 5903471 w 5903471"/>
              <a:gd name="connsiteY2" fmla="*/ 6858000 h 6858000"/>
              <a:gd name="connsiteX3" fmla="*/ 239862 w 5903471"/>
              <a:gd name="connsiteY3" fmla="*/ 6858000 h 6858000"/>
              <a:gd name="connsiteX4" fmla="*/ 1440138 w 5903471"/>
              <a:gd name="connsiteY4" fmla="*/ 4142630 h 6858000"/>
              <a:gd name="connsiteX5" fmla="*/ 1416285 w 5903471"/>
              <a:gd name="connsiteY5" fmla="*/ 1987825 h 6858000"/>
              <a:gd name="connsiteX6" fmla="*/ 231541 w 5903471"/>
              <a:gd name="connsiteY6" fmla="*/ 1987826 h 6858000"/>
              <a:gd name="connsiteX7" fmla="*/ 239862 w 5903471"/>
              <a:gd name="connsiteY7" fmla="*/ 0 h 6858000"/>
              <a:gd name="connsiteX0" fmla="*/ 240610 w 5904219"/>
              <a:gd name="connsiteY0" fmla="*/ 0 h 6858000"/>
              <a:gd name="connsiteX1" fmla="*/ 5904219 w 5904219"/>
              <a:gd name="connsiteY1" fmla="*/ 0 h 6858000"/>
              <a:gd name="connsiteX2" fmla="*/ 5904219 w 5904219"/>
              <a:gd name="connsiteY2" fmla="*/ 6858000 h 6858000"/>
              <a:gd name="connsiteX3" fmla="*/ 240610 w 5904219"/>
              <a:gd name="connsiteY3" fmla="*/ 6858000 h 6858000"/>
              <a:gd name="connsiteX4" fmla="*/ 1432935 w 5904219"/>
              <a:gd name="connsiteY4" fmla="*/ 4142630 h 6858000"/>
              <a:gd name="connsiteX5" fmla="*/ 1417033 w 5904219"/>
              <a:gd name="connsiteY5" fmla="*/ 1987825 h 6858000"/>
              <a:gd name="connsiteX6" fmla="*/ 232289 w 5904219"/>
              <a:gd name="connsiteY6" fmla="*/ 1987826 h 6858000"/>
              <a:gd name="connsiteX7" fmla="*/ 240610 w 5904219"/>
              <a:gd name="connsiteY7" fmla="*/ 0 h 6858000"/>
              <a:gd name="connsiteX0" fmla="*/ 240610 w 5904219"/>
              <a:gd name="connsiteY0" fmla="*/ 0 h 6858000"/>
              <a:gd name="connsiteX1" fmla="*/ 5904219 w 5904219"/>
              <a:gd name="connsiteY1" fmla="*/ 0 h 6858000"/>
              <a:gd name="connsiteX2" fmla="*/ 5904219 w 5904219"/>
              <a:gd name="connsiteY2" fmla="*/ 6858000 h 6858000"/>
              <a:gd name="connsiteX3" fmla="*/ 240610 w 5904219"/>
              <a:gd name="connsiteY3" fmla="*/ 6858000 h 6858000"/>
              <a:gd name="connsiteX4" fmla="*/ 1432935 w 5904219"/>
              <a:gd name="connsiteY4" fmla="*/ 4142630 h 6858000"/>
              <a:gd name="connsiteX5" fmla="*/ 1417033 w 5904219"/>
              <a:gd name="connsiteY5" fmla="*/ 1987825 h 6858000"/>
              <a:gd name="connsiteX6" fmla="*/ 232289 w 5904219"/>
              <a:gd name="connsiteY6" fmla="*/ 1987826 h 6858000"/>
              <a:gd name="connsiteX7" fmla="*/ 240610 w 5904219"/>
              <a:gd name="connsiteY7" fmla="*/ 0 h 6858000"/>
              <a:gd name="connsiteX0" fmla="*/ 385472 w 6049081"/>
              <a:gd name="connsiteY0" fmla="*/ 0 h 6858000"/>
              <a:gd name="connsiteX1" fmla="*/ 6049081 w 6049081"/>
              <a:gd name="connsiteY1" fmla="*/ 0 h 6858000"/>
              <a:gd name="connsiteX2" fmla="*/ 6049081 w 6049081"/>
              <a:gd name="connsiteY2" fmla="*/ 6858000 h 6858000"/>
              <a:gd name="connsiteX3" fmla="*/ 385472 w 6049081"/>
              <a:gd name="connsiteY3" fmla="*/ 6858000 h 6858000"/>
              <a:gd name="connsiteX4" fmla="*/ 623642 w 6049081"/>
              <a:gd name="connsiteY4" fmla="*/ 5565913 h 6858000"/>
              <a:gd name="connsiteX5" fmla="*/ 1577797 w 6049081"/>
              <a:gd name="connsiteY5" fmla="*/ 4142630 h 6858000"/>
              <a:gd name="connsiteX6" fmla="*/ 1561895 w 6049081"/>
              <a:gd name="connsiteY6" fmla="*/ 1987825 h 6858000"/>
              <a:gd name="connsiteX7" fmla="*/ 377151 w 6049081"/>
              <a:gd name="connsiteY7" fmla="*/ 1987826 h 6858000"/>
              <a:gd name="connsiteX8" fmla="*/ 385472 w 6049081"/>
              <a:gd name="connsiteY8" fmla="*/ 0 h 6858000"/>
              <a:gd name="connsiteX0" fmla="*/ 411127 w 6074736"/>
              <a:gd name="connsiteY0" fmla="*/ 0 h 6858000"/>
              <a:gd name="connsiteX1" fmla="*/ 6074736 w 6074736"/>
              <a:gd name="connsiteY1" fmla="*/ 0 h 6858000"/>
              <a:gd name="connsiteX2" fmla="*/ 6074736 w 6074736"/>
              <a:gd name="connsiteY2" fmla="*/ 6858000 h 6858000"/>
              <a:gd name="connsiteX3" fmla="*/ 411127 w 6074736"/>
              <a:gd name="connsiteY3" fmla="*/ 6858000 h 6858000"/>
              <a:gd name="connsiteX4" fmla="*/ 545930 w 6074736"/>
              <a:gd name="connsiteY4" fmla="*/ 4206239 h 6858000"/>
              <a:gd name="connsiteX5" fmla="*/ 1603452 w 6074736"/>
              <a:gd name="connsiteY5" fmla="*/ 4142630 h 6858000"/>
              <a:gd name="connsiteX6" fmla="*/ 1587550 w 6074736"/>
              <a:gd name="connsiteY6" fmla="*/ 1987825 h 6858000"/>
              <a:gd name="connsiteX7" fmla="*/ 402806 w 6074736"/>
              <a:gd name="connsiteY7" fmla="*/ 1987826 h 6858000"/>
              <a:gd name="connsiteX8" fmla="*/ 411127 w 6074736"/>
              <a:gd name="connsiteY8" fmla="*/ 0 h 6858000"/>
              <a:gd name="connsiteX0" fmla="*/ 411127 w 6074736"/>
              <a:gd name="connsiteY0" fmla="*/ 0 h 6858000"/>
              <a:gd name="connsiteX1" fmla="*/ 6074736 w 6074736"/>
              <a:gd name="connsiteY1" fmla="*/ 0 h 6858000"/>
              <a:gd name="connsiteX2" fmla="*/ 6074736 w 6074736"/>
              <a:gd name="connsiteY2" fmla="*/ 6858000 h 6858000"/>
              <a:gd name="connsiteX3" fmla="*/ 411127 w 6074736"/>
              <a:gd name="connsiteY3" fmla="*/ 6858000 h 6858000"/>
              <a:gd name="connsiteX4" fmla="*/ 545930 w 6074736"/>
              <a:gd name="connsiteY4" fmla="*/ 4206239 h 6858000"/>
              <a:gd name="connsiteX5" fmla="*/ 1603452 w 6074736"/>
              <a:gd name="connsiteY5" fmla="*/ 4142630 h 6858000"/>
              <a:gd name="connsiteX6" fmla="*/ 1587550 w 6074736"/>
              <a:gd name="connsiteY6" fmla="*/ 1987825 h 6858000"/>
              <a:gd name="connsiteX7" fmla="*/ 402806 w 6074736"/>
              <a:gd name="connsiteY7" fmla="*/ 1987826 h 6858000"/>
              <a:gd name="connsiteX8" fmla="*/ 411127 w 6074736"/>
              <a:gd name="connsiteY8" fmla="*/ 0 h 6858000"/>
              <a:gd name="connsiteX0" fmla="*/ 369673 w 6033282"/>
              <a:gd name="connsiteY0" fmla="*/ 0 h 6858000"/>
              <a:gd name="connsiteX1" fmla="*/ 6033282 w 6033282"/>
              <a:gd name="connsiteY1" fmla="*/ 0 h 6858000"/>
              <a:gd name="connsiteX2" fmla="*/ 6033282 w 6033282"/>
              <a:gd name="connsiteY2" fmla="*/ 6858000 h 6858000"/>
              <a:gd name="connsiteX3" fmla="*/ 369673 w 6033282"/>
              <a:gd name="connsiteY3" fmla="*/ 6858000 h 6858000"/>
              <a:gd name="connsiteX4" fmla="*/ 504476 w 6033282"/>
              <a:gd name="connsiteY4" fmla="*/ 4206239 h 6858000"/>
              <a:gd name="connsiteX5" fmla="*/ 1561998 w 6033282"/>
              <a:gd name="connsiteY5" fmla="*/ 4142630 h 6858000"/>
              <a:gd name="connsiteX6" fmla="*/ 1546096 w 6033282"/>
              <a:gd name="connsiteY6" fmla="*/ 1987825 h 6858000"/>
              <a:gd name="connsiteX7" fmla="*/ 361352 w 6033282"/>
              <a:gd name="connsiteY7" fmla="*/ 1987826 h 6858000"/>
              <a:gd name="connsiteX8" fmla="*/ 369673 w 6033282"/>
              <a:gd name="connsiteY8" fmla="*/ 0 h 6858000"/>
              <a:gd name="connsiteX0" fmla="*/ 8321 w 5671930"/>
              <a:gd name="connsiteY0" fmla="*/ 0 h 6858000"/>
              <a:gd name="connsiteX1" fmla="*/ 5671930 w 5671930"/>
              <a:gd name="connsiteY1" fmla="*/ 0 h 6858000"/>
              <a:gd name="connsiteX2" fmla="*/ 5671930 w 5671930"/>
              <a:gd name="connsiteY2" fmla="*/ 6858000 h 6858000"/>
              <a:gd name="connsiteX3" fmla="*/ 8321 w 5671930"/>
              <a:gd name="connsiteY3" fmla="*/ 6858000 h 6858000"/>
              <a:gd name="connsiteX4" fmla="*/ 143124 w 5671930"/>
              <a:gd name="connsiteY4" fmla="*/ 4206239 h 6858000"/>
              <a:gd name="connsiteX5" fmla="*/ 1200646 w 5671930"/>
              <a:gd name="connsiteY5" fmla="*/ 4142630 h 6858000"/>
              <a:gd name="connsiteX6" fmla="*/ 1184744 w 5671930"/>
              <a:gd name="connsiteY6" fmla="*/ 1987825 h 6858000"/>
              <a:gd name="connsiteX7" fmla="*/ 0 w 5671930"/>
              <a:gd name="connsiteY7" fmla="*/ 1987826 h 6858000"/>
              <a:gd name="connsiteX8" fmla="*/ 8321 w 5671930"/>
              <a:gd name="connsiteY8" fmla="*/ 0 h 6858000"/>
              <a:gd name="connsiteX0" fmla="*/ 8321 w 5671930"/>
              <a:gd name="connsiteY0" fmla="*/ 0 h 6858000"/>
              <a:gd name="connsiteX1" fmla="*/ 5671930 w 5671930"/>
              <a:gd name="connsiteY1" fmla="*/ 0 h 6858000"/>
              <a:gd name="connsiteX2" fmla="*/ 5671930 w 5671930"/>
              <a:gd name="connsiteY2" fmla="*/ 6858000 h 6858000"/>
              <a:gd name="connsiteX3" fmla="*/ 8321 w 5671930"/>
              <a:gd name="connsiteY3" fmla="*/ 6858000 h 6858000"/>
              <a:gd name="connsiteX4" fmla="*/ 23854 w 5671930"/>
              <a:gd name="connsiteY4" fmla="*/ 4198288 h 6858000"/>
              <a:gd name="connsiteX5" fmla="*/ 1200646 w 5671930"/>
              <a:gd name="connsiteY5" fmla="*/ 4142630 h 6858000"/>
              <a:gd name="connsiteX6" fmla="*/ 1184744 w 5671930"/>
              <a:gd name="connsiteY6" fmla="*/ 1987825 h 6858000"/>
              <a:gd name="connsiteX7" fmla="*/ 0 w 5671930"/>
              <a:gd name="connsiteY7" fmla="*/ 1987826 h 6858000"/>
              <a:gd name="connsiteX8" fmla="*/ 8321 w 5671930"/>
              <a:gd name="connsiteY8" fmla="*/ 0 h 6858000"/>
              <a:gd name="connsiteX0" fmla="*/ 8321 w 5671930"/>
              <a:gd name="connsiteY0" fmla="*/ 0 h 6858000"/>
              <a:gd name="connsiteX1" fmla="*/ 5671930 w 5671930"/>
              <a:gd name="connsiteY1" fmla="*/ 0 h 6858000"/>
              <a:gd name="connsiteX2" fmla="*/ 5671930 w 5671930"/>
              <a:gd name="connsiteY2" fmla="*/ 6858000 h 6858000"/>
              <a:gd name="connsiteX3" fmla="*/ 8321 w 5671930"/>
              <a:gd name="connsiteY3" fmla="*/ 6858000 h 6858000"/>
              <a:gd name="connsiteX4" fmla="*/ 39757 w 5671930"/>
              <a:gd name="connsiteY4" fmla="*/ 4174434 h 6858000"/>
              <a:gd name="connsiteX5" fmla="*/ 1200646 w 5671930"/>
              <a:gd name="connsiteY5" fmla="*/ 4142630 h 6858000"/>
              <a:gd name="connsiteX6" fmla="*/ 1184744 w 5671930"/>
              <a:gd name="connsiteY6" fmla="*/ 1987825 h 6858000"/>
              <a:gd name="connsiteX7" fmla="*/ 0 w 5671930"/>
              <a:gd name="connsiteY7" fmla="*/ 1987826 h 6858000"/>
              <a:gd name="connsiteX8" fmla="*/ 8321 w 5671930"/>
              <a:gd name="connsiteY8" fmla="*/ 0 h 6858000"/>
              <a:gd name="connsiteX0" fmla="*/ 8321 w 5671930"/>
              <a:gd name="connsiteY0" fmla="*/ 0 h 6858000"/>
              <a:gd name="connsiteX1" fmla="*/ 5671930 w 5671930"/>
              <a:gd name="connsiteY1" fmla="*/ 0 h 6858000"/>
              <a:gd name="connsiteX2" fmla="*/ 5671930 w 5671930"/>
              <a:gd name="connsiteY2" fmla="*/ 6858000 h 6858000"/>
              <a:gd name="connsiteX3" fmla="*/ 8321 w 5671930"/>
              <a:gd name="connsiteY3" fmla="*/ 6858000 h 6858000"/>
              <a:gd name="connsiteX4" fmla="*/ 7952 w 5671930"/>
              <a:gd name="connsiteY4" fmla="*/ 4166483 h 6858000"/>
              <a:gd name="connsiteX5" fmla="*/ 1200646 w 5671930"/>
              <a:gd name="connsiteY5" fmla="*/ 4142630 h 6858000"/>
              <a:gd name="connsiteX6" fmla="*/ 1184744 w 5671930"/>
              <a:gd name="connsiteY6" fmla="*/ 1987825 h 6858000"/>
              <a:gd name="connsiteX7" fmla="*/ 0 w 5671930"/>
              <a:gd name="connsiteY7" fmla="*/ 1987826 h 6858000"/>
              <a:gd name="connsiteX8" fmla="*/ 8321 w 5671930"/>
              <a:gd name="connsiteY8" fmla="*/ 0 h 6858000"/>
              <a:gd name="connsiteX0" fmla="*/ 8321 w 5671930"/>
              <a:gd name="connsiteY0" fmla="*/ 0 h 6858000"/>
              <a:gd name="connsiteX1" fmla="*/ 5671930 w 5671930"/>
              <a:gd name="connsiteY1" fmla="*/ 0 h 6858000"/>
              <a:gd name="connsiteX2" fmla="*/ 5671930 w 5671930"/>
              <a:gd name="connsiteY2" fmla="*/ 6858000 h 6858000"/>
              <a:gd name="connsiteX3" fmla="*/ 8321 w 5671930"/>
              <a:gd name="connsiteY3" fmla="*/ 6858000 h 6858000"/>
              <a:gd name="connsiteX4" fmla="*/ 7952 w 5671930"/>
              <a:gd name="connsiteY4" fmla="*/ 4166483 h 6858000"/>
              <a:gd name="connsiteX5" fmla="*/ 1200646 w 5671930"/>
              <a:gd name="connsiteY5" fmla="*/ 4142630 h 6858000"/>
              <a:gd name="connsiteX6" fmla="*/ 1184744 w 5671930"/>
              <a:gd name="connsiteY6" fmla="*/ 1987825 h 6858000"/>
              <a:gd name="connsiteX7" fmla="*/ 0 w 5671930"/>
              <a:gd name="connsiteY7" fmla="*/ 1987826 h 6858000"/>
              <a:gd name="connsiteX8" fmla="*/ 8321 w 5671930"/>
              <a:gd name="connsiteY8" fmla="*/ 0 h 6858000"/>
              <a:gd name="connsiteX0" fmla="*/ 8321 w 5671930"/>
              <a:gd name="connsiteY0" fmla="*/ 0 h 6858000"/>
              <a:gd name="connsiteX1" fmla="*/ 5671930 w 5671930"/>
              <a:gd name="connsiteY1" fmla="*/ 0 h 6858000"/>
              <a:gd name="connsiteX2" fmla="*/ 5671930 w 5671930"/>
              <a:gd name="connsiteY2" fmla="*/ 6858000 h 6858000"/>
              <a:gd name="connsiteX3" fmla="*/ 8321 w 5671930"/>
              <a:gd name="connsiteY3" fmla="*/ 6858000 h 6858000"/>
              <a:gd name="connsiteX4" fmla="*/ 7952 w 5671930"/>
              <a:gd name="connsiteY4" fmla="*/ 4166483 h 6858000"/>
              <a:gd name="connsiteX5" fmla="*/ 1200646 w 5671930"/>
              <a:gd name="connsiteY5" fmla="*/ 4142630 h 6858000"/>
              <a:gd name="connsiteX6" fmla="*/ 1184744 w 5671930"/>
              <a:gd name="connsiteY6" fmla="*/ 1987825 h 6858000"/>
              <a:gd name="connsiteX7" fmla="*/ 0 w 5671930"/>
              <a:gd name="connsiteY7" fmla="*/ 1987826 h 6858000"/>
              <a:gd name="connsiteX8" fmla="*/ 8321 w 5671930"/>
              <a:gd name="connsiteY8" fmla="*/ 0 h 6858000"/>
              <a:gd name="connsiteX0" fmla="*/ 8321 w 5671930"/>
              <a:gd name="connsiteY0" fmla="*/ 0 h 6858000"/>
              <a:gd name="connsiteX1" fmla="*/ 5671930 w 5671930"/>
              <a:gd name="connsiteY1" fmla="*/ 0 h 6858000"/>
              <a:gd name="connsiteX2" fmla="*/ 5671930 w 5671930"/>
              <a:gd name="connsiteY2" fmla="*/ 6858000 h 6858000"/>
              <a:gd name="connsiteX3" fmla="*/ 8321 w 5671930"/>
              <a:gd name="connsiteY3" fmla="*/ 6858000 h 6858000"/>
              <a:gd name="connsiteX4" fmla="*/ 7952 w 5671930"/>
              <a:gd name="connsiteY4" fmla="*/ 4166483 h 6858000"/>
              <a:gd name="connsiteX5" fmla="*/ 1200646 w 5671930"/>
              <a:gd name="connsiteY5" fmla="*/ 4142630 h 6858000"/>
              <a:gd name="connsiteX6" fmla="*/ 1184744 w 5671930"/>
              <a:gd name="connsiteY6" fmla="*/ 1987825 h 6858000"/>
              <a:gd name="connsiteX7" fmla="*/ 0 w 5671930"/>
              <a:gd name="connsiteY7" fmla="*/ 1987826 h 6858000"/>
              <a:gd name="connsiteX8" fmla="*/ 8321 w 5671930"/>
              <a:gd name="connsiteY8" fmla="*/ 0 h 6858000"/>
              <a:gd name="connsiteX0" fmla="*/ 8321 w 5671930"/>
              <a:gd name="connsiteY0" fmla="*/ 0 h 6858000"/>
              <a:gd name="connsiteX1" fmla="*/ 5671930 w 5671930"/>
              <a:gd name="connsiteY1" fmla="*/ 0 h 6858000"/>
              <a:gd name="connsiteX2" fmla="*/ 5671930 w 5671930"/>
              <a:gd name="connsiteY2" fmla="*/ 6858000 h 6858000"/>
              <a:gd name="connsiteX3" fmla="*/ 8321 w 5671930"/>
              <a:gd name="connsiteY3" fmla="*/ 6858000 h 6858000"/>
              <a:gd name="connsiteX4" fmla="*/ 7952 w 5671930"/>
              <a:gd name="connsiteY4" fmla="*/ 4166483 h 6858000"/>
              <a:gd name="connsiteX5" fmla="*/ 1200646 w 5671930"/>
              <a:gd name="connsiteY5" fmla="*/ 4142630 h 6858000"/>
              <a:gd name="connsiteX6" fmla="*/ 1184744 w 5671930"/>
              <a:gd name="connsiteY6" fmla="*/ 1987825 h 6858000"/>
              <a:gd name="connsiteX7" fmla="*/ 0 w 5671930"/>
              <a:gd name="connsiteY7" fmla="*/ 1987826 h 6858000"/>
              <a:gd name="connsiteX8" fmla="*/ 8321 w 5671930"/>
              <a:gd name="connsiteY8" fmla="*/ 0 h 6858000"/>
              <a:gd name="connsiteX0" fmla="*/ 8321 w 5671930"/>
              <a:gd name="connsiteY0" fmla="*/ 0 h 6858000"/>
              <a:gd name="connsiteX1" fmla="*/ 5671930 w 5671930"/>
              <a:gd name="connsiteY1" fmla="*/ 0 h 6858000"/>
              <a:gd name="connsiteX2" fmla="*/ 5671930 w 5671930"/>
              <a:gd name="connsiteY2" fmla="*/ 6858000 h 6858000"/>
              <a:gd name="connsiteX3" fmla="*/ 8321 w 5671930"/>
              <a:gd name="connsiteY3" fmla="*/ 6858000 h 6858000"/>
              <a:gd name="connsiteX4" fmla="*/ 1 w 5671930"/>
              <a:gd name="connsiteY4" fmla="*/ 4134678 h 6858000"/>
              <a:gd name="connsiteX5" fmla="*/ 1200646 w 5671930"/>
              <a:gd name="connsiteY5" fmla="*/ 4142630 h 6858000"/>
              <a:gd name="connsiteX6" fmla="*/ 1184744 w 5671930"/>
              <a:gd name="connsiteY6" fmla="*/ 1987825 h 6858000"/>
              <a:gd name="connsiteX7" fmla="*/ 0 w 5671930"/>
              <a:gd name="connsiteY7" fmla="*/ 1987826 h 6858000"/>
              <a:gd name="connsiteX8" fmla="*/ 8321 w 5671930"/>
              <a:gd name="connsiteY8" fmla="*/ 0 h 6858000"/>
              <a:gd name="connsiteX0" fmla="*/ 8321 w 5671930"/>
              <a:gd name="connsiteY0" fmla="*/ 0 h 6858000"/>
              <a:gd name="connsiteX1" fmla="*/ 5671930 w 5671930"/>
              <a:gd name="connsiteY1" fmla="*/ 0 h 6858000"/>
              <a:gd name="connsiteX2" fmla="*/ 5671930 w 5671930"/>
              <a:gd name="connsiteY2" fmla="*/ 6858000 h 6858000"/>
              <a:gd name="connsiteX3" fmla="*/ 8321 w 5671930"/>
              <a:gd name="connsiteY3" fmla="*/ 6858000 h 6858000"/>
              <a:gd name="connsiteX4" fmla="*/ 1 w 5671930"/>
              <a:gd name="connsiteY4" fmla="*/ 4150581 h 6858000"/>
              <a:gd name="connsiteX5" fmla="*/ 1200646 w 5671930"/>
              <a:gd name="connsiteY5" fmla="*/ 4142630 h 6858000"/>
              <a:gd name="connsiteX6" fmla="*/ 1184744 w 5671930"/>
              <a:gd name="connsiteY6" fmla="*/ 1987825 h 6858000"/>
              <a:gd name="connsiteX7" fmla="*/ 0 w 5671930"/>
              <a:gd name="connsiteY7" fmla="*/ 1987826 h 6858000"/>
              <a:gd name="connsiteX8" fmla="*/ 8321 w 5671930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71930" h="6858000">
                <a:moveTo>
                  <a:pt x="8321" y="0"/>
                </a:moveTo>
                <a:lnTo>
                  <a:pt x="5671930" y="0"/>
                </a:lnTo>
                <a:lnTo>
                  <a:pt x="5671930" y="6858000"/>
                </a:lnTo>
                <a:lnTo>
                  <a:pt x="8321" y="6858000"/>
                </a:lnTo>
                <a:cubicBezTo>
                  <a:pt x="10529" y="5879327"/>
                  <a:pt x="63" y="4650851"/>
                  <a:pt x="1" y="4150581"/>
                </a:cubicBezTo>
                <a:cubicBezTo>
                  <a:pt x="421359" y="4143292"/>
                  <a:pt x="710316" y="4134678"/>
                  <a:pt x="1200646" y="4142630"/>
                </a:cubicBezTo>
                <a:cubicBezTo>
                  <a:pt x="1174081" y="3307080"/>
                  <a:pt x="1175468" y="2372139"/>
                  <a:pt x="1184744" y="1987825"/>
                </a:cubicBezTo>
                <a:lnTo>
                  <a:pt x="0" y="1987826"/>
                </a:lnTo>
                <a:cubicBezTo>
                  <a:pt x="2774" y="1516049"/>
                  <a:pt x="5547" y="471777"/>
                  <a:pt x="8321" y="0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B5D2D64F-D20F-35C7-9C30-5653E509FE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5195119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2" name="Szabadkézi sokszög: alakzat 1">
            <a:extLst>
              <a:ext uri="{FF2B5EF4-FFF2-40B4-BE49-F238E27FC236}">
                <a16:creationId xmlns:a16="http://schemas.microsoft.com/office/drawing/2014/main" id="{EE6C2708-861E-54E9-E987-487BD4A75849}"/>
              </a:ext>
            </a:extLst>
          </p:cNvPr>
          <p:cNvSpPr/>
          <p:nvPr/>
        </p:nvSpPr>
        <p:spPr>
          <a:xfrm>
            <a:off x="436863" y="1985531"/>
            <a:ext cx="2600352" cy="2163924"/>
          </a:xfrm>
          <a:custGeom>
            <a:avLst/>
            <a:gdLst>
              <a:gd name="connsiteX0" fmla="*/ 0 w 2406864"/>
              <a:gd name="connsiteY0" fmla="*/ 0 h 2002910"/>
              <a:gd name="connsiteX1" fmla="*/ 40129 w 2406864"/>
              <a:gd name="connsiteY1" fmla="*/ 0 h 2002910"/>
              <a:gd name="connsiteX2" fmla="*/ 312822 w 2406864"/>
              <a:gd name="connsiteY2" fmla="*/ 0 h 2002910"/>
              <a:gd name="connsiteX3" fmla="*/ 2406864 w 2406864"/>
              <a:gd name="connsiteY3" fmla="*/ 0 h 2002910"/>
              <a:gd name="connsiteX4" fmla="*/ 1622264 w 2406864"/>
              <a:gd name="connsiteY4" fmla="*/ 2002910 h 2002910"/>
              <a:gd name="connsiteX5" fmla="*/ 0 w 2406864"/>
              <a:gd name="connsiteY5" fmla="*/ 2002910 h 2002910"/>
              <a:gd name="connsiteX6" fmla="*/ 0 w 2406864"/>
              <a:gd name="connsiteY6" fmla="*/ 0 h 200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06864" h="2002910">
                <a:moveTo>
                  <a:pt x="0" y="0"/>
                </a:moveTo>
                <a:lnTo>
                  <a:pt x="40129" y="0"/>
                </a:lnTo>
                <a:lnTo>
                  <a:pt x="312822" y="0"/>
                </a:lnTo>
                <a:lnTo>
                  <a:pt x="2406864" y="0"/>
                </a:lnTo>
                <a:lnTo>
                  <a:pt x="1622264" y="2002910"/>
                </a:lnTo>
                <a:lnTo>
                  <a:pt x="0" y="2002910"/>
                </a:lnTo>
                <a:lnTo>
                  <a:pt x="0" y="0"/>
                </a:lnTo>
                <a:close/>
              </a:path>
            </a:pathLst>
          </a:custGeom>
          <a:solidFill>
            <a:srgbClr val="8C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4" name="Szabadkézi sokszög: alakzat 3">
            <a:extLst>
              <a:ext uri="{FF2B5EF4-FFF2-40B4-BE49-F238E27FC236}">
                <a16:creationId xmlns:a16="http://schemas.microsoft.com/office/drawing/2014/main" id="{FEF4706A-71B9-2C95-090B-655B93BC167A}"/>
              </a:ext>
            </a:extLst>
          </p:cNvPr>
          <p:cNvSpPr/>
          <p:nvPr/>
        </p:nvSpPr>
        <p:spPr>
          <a:xfrm>
            <a:off x="2332546" y="1985531"/>
            <a:ext cx="3445431" cy="2163924"/>
          </a:xfrm>
          <a:custGeom>
            <a:avLst/>
            <a:gdLst>
              <a:gd name="connsiteX0" fmla="*/ 845079 w 3445431"/>
              <a:gd name="connsiteY0" fmla="*/ 0 h 2163924"/>
              <a:gd name="connsiteX1" fmla="*/ 847674 w 3445431"/>
              <a:gd name="connsiteY1" fmla="*/ 0 h 2163924"/>
              <a:gd name="connsiteX2" fmla="*/ 888434 w 3445431"/>
              <a:gd name="connsiteY2" fmla="*/ 0 h 2163924"/>
              <a:gd name="connsiteX3" fmla="*/ 1183049 w 3445431"/>
              <a:gd name="connsiteY3" fmla="*/ 0 h 2163924"/>
              <a:gd name="connsiteX4" fmla="*/ 2600352 w 3445431"/>
              <a:gd name="connsiteY4" fmla="*/ 0 h 2163924"/>
              <a:gd name="connsiteX5" fmla="*/ 3445431 w 3445431"/>
              <a:gd name="connsiteY5" fmla="*/ 0 h 2163924"/>
              <a:gd name="connsiteX6" fmla="*/ 2600352 w 3445431"/>
              <a:gd name="connsiteY6" fmla="*/ 2157300 h 2163924"/>
              <a:gd name="connsiteX7" fmla="*/ 2600352 w 3445431"/>
              <a:gd name="connsiteY7" fmla="*/ 2163924 h 2163924"/>
              <a:gd name="connsiteX8" fmla="*/ 2597757 w 3445431"/>
              <a:gd name="connsiteY8" fmla="*/ 2163924 h 2163924"/>
              <a:gd name="connsiteX9" fmla="*/ 2556997 w 3445431"/>
              <a:gd name="connsiteY9" fmla="*/ 2163924 h 2163924"/>
              <a:gd name="connsiteX10" fmla="*/ 2262382 w 3445431"/>
              <a:gd name="connsiteY10" fmla="*/ 2163924 h 2163924"/>
              <a:gd name="connsiteX11" fmla="*/ 845079 w 3445431"/>
              <a:gd name="connsiteY11" fmla="*/ 2163924 h 2163924"/>
              <a:gd name="connsiteX12" fmla="*/ 0 w 3445431"/>
              <a:gd name="connsiteY12" fmla="*/ 2163924 h 2163924"/>
              <a:gd name="connsiteX13" fmla="*/ 845079 w 3445431"/>
              <a:gd name="connsiteY13" fmla="*/ 6625 h 216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45431" h="2163924">
                <a:moveTo>
                  <a:pt x="845079" y="0"/>
                </a:moveTo>
                <a:lnTo>
                  <a:pt x="847674" y="0"/>
                </a:lnTo>
                <a:lnTo>
                  <a:pt x="888434" y="0"/>
                </a:lnTo>
                <a:lnTo>
                  <a:pt x="1183049" y="0"/>
                </a:lnTo>
                <a:lnTo>
                  <a:pt x="2600352" y="0"/>
                </a:lnTo>
                <a:lnTo>
                  <a:pt x="3445431" y="0"/>
                </a:lnTo>
                <a:lnTo>
                  <a:pt x="2600352" y="2157300"/>
                </a:lnTo>
                <a:lnTo>
                  <a:pt x="2600352" y="2163924"/>
                </a:lnTo>
                <a:lnTo>
                  <a:pt x="2597757" y="2163924"/>
                </a:lnTo>
                <a:lnTo>
                  <a:pt x="2556997" y="2163924"/>
                </a:lnTo>
                <a:lnTo>
                  <a:pt x="2262382" y="2163924"/>
                </a:lnTo>
                <a:lnTo>
                  <a:pt x="845079" y="2163924"/>
                </a:lnTo>
                <a:lnTo>
                  <a:pt x="0" y="2163924"/>
                </a:lnTo>
                <a:lnTo>
                  <a:pt x="845079" y="6625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5" name="Szabadkézi sokszög: alakzat 4">
            <a:extLst>
              <a:ext uri="{FF2B5EF4-FFF2-40B4-BE49-F238E27FC236}">
                <a16:creationId xmlns:a16="http://schemas.microsoft.com/office/drawing/2014/main" id="{093A5B5F-D16B-A6A5-5F0A-FC4F4EC74A6E}"/>
              </a:ext>
            </a:extLst>
          </p:cNvPr>
          <p:cNvSpPr/>
          <p:nvPr/>
        </p:nvSpPr>
        <p:spPr>
          <a:xfrm rot="10800000">
            <a:off x="5109571" y="1985531"/>
            <a:ext cx="2600352" cy="2163924"/>
          </a:xfrm>
          <a:custGeom>
            <a:avLst/>
            <a:gdLst>
              <a:gd name="connsiteX0" fmla="*/ 0 w 2406864"/>
              <a:gd name="connsiteY0" fmla="*/ 0 h 2002910"/>
              <a:gd name="connsiteX1" fmla="*/ 40129 w 2406864"/>
              <a:gd name="connsiteY1" fmla="*/ 0 h 2002910"/>
              <a:gd name="connsiteX2" fmla="*/ 312822 w 2406864"/>
              <a:gd name="connsiteY2" fmla="*/ 0 h 2002910"/>
              <a:gd name="connsiteX3" fmla="*/ 2406864 w 2406864"/>
              <a:gd name="connsiteY3" fmla="*/ 0 h 2002910"/>
              <a:gd name="connsiteX4" fmla="*/ 1622264 w 2406864"/>
              <a:gd name="connsiteY4" fmla="*/ 2002910 h 2002910"/>
              <a:gd name="connsiteX5" fmla="*/ 0 w 2406864"/>
              <a:gd name="connsiteY5" fmla="*/ 2002910 h 2002910"/>
              <a:gd name="connsiteX6" fmla="*/ 0 w 2406864"/>
              <a:gd name="connsiteY6" fmla="*/ 0 h 200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06864" h="2002910">
                <a:moveTo>
                  <a:pt x="0" y="0"/>
                </a:moveTo>
                <a:lnTo>
                  <a:pt x="40129" y="0"/>
                </a:lnTo>
                <a:lnTo>
                  <a:pt x="312822" y="0"/>
                </a:lnTo>
                <a:lnTo>
                  <a:pt x="2406864" y="0"/>
                </a:lnTo>
                <a:lnTo>
                  <a:pt x="1622264" y="2002910"/>
                </a:lnTo>
                <a:lnTo>
                  <a:pt x="0" y="200291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8" name="Szöveg helye 3">
            <a:extLst>
              <a:ext uri="{FF2B5EF4-FFF2-40B4-BE49-F238E27FC236}">
                <a16:creationId xmlns:a16="http://schemas.microsoft.com/office/drawing/2014/main" id="{12A880C7-8547-5AFA-D1F4-2C23D9EB0D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6863" y="4582633"/>
            <a:ext cx="5889508" cy="18193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Szöveg helye 3">
            <a:extLst>
              <a:ext uri="{FF2B5EF4-FFF2-40B4-BE49-F238E27FC236}">
                <a16:creationId xmlns:a16="http://schemas.microsoft.com/office/drawing/2014/main" id="{735E9110-4413-9DEE-5D1C-46BF6F9CA069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436863" y="1184202"/>
            <a:ext cx="5942672" cy="5767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7675368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épes_szöveges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Kép helye 44">
            <a:extLst>
              <a:ext uri="{FF2B5EF4-FFF2-40B4-BE49-F238E27FC236}">
                <a16:creationId xmlns:a16="http://schemas.microsoft.com/office/drawing/2014/main" id="{1BE91EDB-E131-18B9-1084-C813EA934F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489075"/>
            <a:ext cx="9433947" cy="5357616"/>
          </a:xfrm>
          <a:custGeom>
            <a:avLst/>
            <a:gdLst>
              <a:gd name="connsiteX0" fmla="*/ 0 w 9759950"/>
              <a:gd name="connsiteY0" fmla="*/ 0 h 5357616"/>
              <a:gd name="connsiteX1" fmla="*/ 9759950 w 9759950"/>
              <a:gd name="connsiteY1" fmla="*/ 0 h 5357616"/>
              <a:gd name="connsiteX2" fmla="*/ 9759950 w 9759950"/>
              <a:gd name="connsiteY2" fmla="*/ 5357616 h 5357616"/>
              <a:gd name="connsiteX3" fmla="*/ 0 w 9759950"/>
              <a:gd name="connsiteY3" fmla="*/ 5357616 h 5357616"/>
              <a:gd name="connsiteX4" fmla="*/ 0 w 9759950"/>
              <a:gd name="connsiteY4" fmla="*/ 0 h 5357616"/>
              <a:gd name="connsiteX0" fmla="*/ 0 w 9759950"/>
              <a:gd name="connsiteY0" fmla="*/ 0 h 5357616"/>
              <a:gd name="connsiteX1" fmla="*/ 9759950 w 9759950"/>
              <a:gd name="connsiteY1" fmla="*/ 0 h 5357616"/>
              <a:gd name="connsiteX2" fmla="*/ 7414315 w 9759950"/>
              <a:gd name="connsiteY2" fmla="*/ 5357616 h 5357616"/>
              <a:gd name="connsiteX3" fmla="*/ 0 w 9759950"/>
              <a:gd name="connsiteY3" fmla="*/ 5357616 h 5357616"/>
              <a:gd name="connsiteX4" fmla="*/ 0 w 9759950"/>
              <a:gd name="connsiteY4" fmla="*/ 0 h 5357616"/>
              <a:gd name="connsiteX0" fmla="*/ 0 w 9433947"/>
              <a:gd name="connsiteY0" fmla="*/ 0 h 5357616"/>
              <a:gd name="connsiteX1" fmla="*/ 9433947 w 9433947"/>
              <a:gd name="connsiteY1" fmla="*/ 7951 h 5357616"/>
              <a:gd name="connsiteX2" fmla="*/ 7414315 w 9433947"/>
              <a:gd name="connsiteY2" fmla="*/ 5357616 h 5357616"/>
              <a:gd name="connsiteX3" fmla="*/ 0 w 9433947"/>
              <a:gd name="connsiteY3" fmla="*/ 5357616 h 5357616"/>
              <a:gd name="connsiteX4" fmla="*/ 0 w 9433947"/>
              <a:gd name="connsiteY4" fmla="*/ 0 h 5357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3947" h="5357616">
                <a:moveTo>
                  <a:pt x="0" y="0"/>
                </a:moveTo>
                <a:lnTo>
                  <a:pt x="9433947" y="7951"/>
                </a:lnTo>
                <a:lnTo>
                  <a:pt x="7414315" y="5357616"/>
                </a:lnTo>
                <a:lnTo>
                  <a:pt x="0" y="5357616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B5D2D64F-D20F-35C7-9C30-5653E509FE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Szabadkézi sokszög: alakzat 2">
            <a:extLst>
              <a:ext uri="{FF2B5EF4-FFF2-40B4-BE49-F238E27FC236}">
                <a16:creationId xmlns:a16="http://schemas.microsoft.com/office/drawing/2014/main" id="{09417FE5-D34E-C91F-9856-0278BCCCB354}"/>
              </a:ext>
            </a:extLst>
          </p:cNvPr>
          <p:cNvSpPr/>
          <p:nvPr/>
        </p:nvSpPr>
        <p:spPr>
          <a:xfrm rot="10800000">
            <a:off x="7592394" y="11309"/>
            <a:ext cx="4599606" cy="6858000"/>
          </a:xfrm>
          <a:custGeom>
            <a:avLst/>
            <a:gdLst>
              <a:gd name="connsiteX0" fmla="*/ 0 w 4599606"/>
              <a:gd name="connsiteY0" fmla="*/ 0 h 6858000"/>
              <a:gd name="connsiteX1" fmla="*/ 4599606 w 4599606"/>
              <a:gd name="connsiteY1" fmla="*/ 0 h 6858000"/>
              <a:gd name="connsiteX2" fmla="*/ 2020951 w 4599606"/>
              <a:gd name="connsiteY2" fmla="*/ 6858000 h 6858000"/>
              <a:gd name="connsiteX3" fmla="*/ 0 w 4599606"/>
              <a:gd name="connsiteY3" fmla="*/ 6858000 h 6858000"/>
              <a:gd name="connsiteX4" fmla="*/ 0 w 459960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9606" h="6858000">
                <a:moveTo>
                  <a:pt x="0" y="0"/>
                </a:moveTo>
                <a:lnTo>
                  <a:pt x="4599606" y="0"/>
                </a:lnTo>
                <a:lnTo>
                  <a:pt x="202095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/>
          </a:p>
        </p:txBody>
      </p:sp>
      <p:sp>
        <p:nvSpPr>
          <p:cNvPr id="23" name="Szabadkézi sokszög: alakzat 22">
            <a:extLst>
              <a:ext uri="{FF2B5EF4-FFF2-40B4-BE49-F238E27FC236}">
                <a16:creationId xmlns:a16="http://schemas.microsoft.com/office/drawing/2014/main" id="{8CA2104E-C15A-A0B0-5CB0-8BE80D618355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7413833" y="0"/>
            <a:ext cx="2855784" cy="6858000"/>
          </a:xfrm>
          <a:custGeom>
            <a:avLst/>
            <a:gdLst>
              <a:gd name="connsiteX0" fmla="*/ 2578655 w 2855785"/>
              <a:gd name="connsiteY0" fmla="*/ 0 h 6858000"/>
              <a:gd name="connsiteX1" fmla="*/ 2855785 w 2855785"/>
              <a:gd name="connsiteY1" fmla="*/ 0 h 6858000"/>
              <a:gd name="connsiteX2" fmla="*/ 277130 w 2855785"/>
              <a:gd name="connsiteY2" fmla="*/ 6858000 h 6858000"/>
              <a:gd name="connsiteX3" fmla="*/ 0 w 2855785"/>
              <a:gd name="connsiteY3" fmla="*/ 6858000 h 6858000"/>
              <a:gd name="connsiteX4" fmla="*/ 2578655 w 28557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5785" h="6858000">
                <a:moveTo>
                  <a:pt x="2578655" y="0"/>
                </a:moveTo>
                <a:lnTo>
                  <a:pt x="2855785" y="0"/>
                </a:lnTo>
                <a:lnTo>
                  <a:pt x="277130" y="6858000"/>
                </a:lnTo>
                <a:lnTo>
                  <a:pt x="0" y="6858000"/>
                </a:lnTo>
                <a:lnTo>
                  <a:pt x="2578655" y="0"/>
                </a:lnTo>
                <a:close/>
              </a:path>
            </a:pathLst>
          </a:custGeom>
          <a:solidFill>
            <a:srgbClr val="8C2633"/>
          </a:solidFill>
          <a:ln>
            <a:noFill/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/>
          </a:p>
        </p:txBody>
      </p:sp>
      <p:grpSp>
        <p:nvGrpSpPr>
          <p:cNvPr id="28" name="Csoportba foglalás 27">
            <a:extLst>
              <a:ext uri="{FF2B5EF4-FFF2-40B4-BE49-F238E27FC236}">
                <a16:creationId xmlns:a16="http://schemas.microsoft.com/office/drawing/2014/main" id="{C5FBF102-B19B-2975-1DB2-0A1C6E2AE282}"/>
              </a:ext>
            </a:extLst>
          </p:cNvPr>
          <p:cNvGrpSpPr/>
          <p:nvPr/>
        </p:nvGrpSpPr>
        <p:grpSpPr>
          <a:xfrm flipH="1">
            <a:off x="7508354" y="11309"/>
            <a:ext cx="2576054" cy="6858001"/>
            <a:chOff x="6117874" y="-1"/>
            <a:chExt cx="2576054" cy="6858001"/>
          </a:xfrm>
        </p:grpSpPr>
        <p:cxnSp>
          <p:nvCxnSpPr>
            <p:cNvPr id="29" name="Egyenes összekötő 28">
              <a:extLst>
                <a:ext uri="{FF2B5EF4-FFF2-40B4-BE49-F238E27FC236}">
                  <a16:creationId xmlns:a16="http://schemas.microsoft.com/office/drawing/2014/main" id="{B5F98FEE-2202-BF2F-5B8A-74B383B0AD03}"/>
                </a:ext>
              </a:extLst>
            </p:cNvPr>
            <p:cNvCxnSpPr>
              <a:cxnSpLocks/>
            </p:cNvCxnSpPr>
            <p:nvPr/>
          </p:nvCxnSpPr>
          <p:spPr>
            <a:xfrm>
              <a:off x="7164568" y="5286992"/>
              <a:ext cx="590114" cy="157100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gyenes összekötő 29">
              <a:extLst>
                <a:ext uri="{FF2B5EF4-FFF2-40B4-BE49-F238E27FC236}">
                  <a16:creationId xmlns:a16="http://schemas.microsoft.com/office/drawing/2014/main" id="{9E815DD5-8DBC-F7EE-12CD-F3C71D8BA97B}"/>
                </a:ext>
              </a:extLst>
            </p:cNvPr>
            <p:cNvCxnSpPr>
              <a:cxnSpLocks/>
            </p:cNvCxnSpPr>
            <p:nvPr/>
          </p:nvCxnSpPr>
          <p:spPr>
            <a:xfrm>
              <a:off x="7231657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gyenes összekötő 30">
              <a:extLst>
                <a:ext uri="{FF2B5EF4-FFF2-40B4-BE49-F238E27FC236}">
                  <a16:creationId xmlns:a16="http://schemas.microsoft.com/office/drawing/2014/main" id="{A86913DD-D31C-6EDA-06E7-B20A9DA4944B}"/>
                </a:ext>
              </a:extLst>
            </p:cNvPr>
            <p:cNvCxnSpPr>
              <a:cxnSpLocks/>
            </p:cNvCxnSpPr>
            <p:nvPr/>
          </p:nvCxnSpPr>
          <p:spPr>
            <a:xfrm>
              <a:off x="7298746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gyenes összekötő 31">
              <a:extLst>
                <a:ext uri="{FF2B5EF4-FFF2-40B4-BE49-F238E27FC236}">
                  <a16:creationId xmlns:a16="http://schemas.microsoft.com/office/drawing/2014/main" id="{EDE2D14E-C69C-8A30-E1B4-C9094EFF837E}"/>
                </a:ext>
              </a:extLst>
            </p:cNvPr>
            <p:cNvCxnSpPr>
              <a:cxnSpLocks/>
            </p:cNvCxnSpPr>
            <p:nvPr/>
          </p:nvCxnSpPr>
          <p:spPr>
            <a:xfrm>
              <a:off x="7365835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gyenes összekötő 32">
              <a:extLst>
                <a:ext uri="{FF2B5EF4-FFF2-40B4-BE49-F238E27FC236}">
                  <a16:creationId xmlns:a16="http://schemas.microsoft.com/office/drawing/2014/main" id="{8EA26868-B06D-AD57-6B51-5CA3D2935D98}"/>
                </a:ext>
              </a:extLst>
            </p:cNvPr>
            <p:cNvCxnSpPr>
              <a:cxnSpLocks/>
            </p:cNvCxnSpPr>
            <p:nvPr/>
          </p:nvCxnSpPr>
          <p:spPr>
            <a:xfrm>
              <a:off x="7432924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gyenes összekötő 33">
              <a:extLst>
                <a:ext uri="{FF2B5EF4-FFF2-40B4-BE49-F238E27FC236}">
                  <a16:creationId xmlns:a16="http://schemas.microsoft.com/office/drawing/2014/main" id="{43E6A060-32E8-B720-DDED-567497B99EB5}"/>
                </a:ext>
              </a:extLst>
            </p:cNvPr>
            <p:cNvCxnSpPr>
              <a:cxnSpLocks/>
            </p:cNvCxnSpPr>
            <p:nvPr/>
          </p:nvCxnSpPr>
          <p:spPr>
            <a:xfrm>
              <a:off x="7500013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gyenes összekötő 34">
              <a:extLst>
                <a:ext uri="{FF2B5EF4-FFF2-40B4-BE49-F238E27FC236}">
                  <a16:creationId xmlns:a16="http://schemas.microsoft.com/office/drawing/2014/main" id="{A556E95A-979F-88B9-3691-58A302B006CB}"/>
                </a:ext>
              </a:extLst>
            </p:cNvPr>
            <p:cNvCxnSpPr>
              <a:cxnSpLocks/>
            </p:cNvCxnSpPr>
            <p:nvPr/>
          </p:nvCxnSpPr>
          <p:spPr>
            <a:xfrm>
              <a:off x="7567102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gyenes összekötő 35">
              <a:extLst>
                <a:ext uri="{FF2B5EF4-FFF2-40B4-BE49-F238E27FC236}">
                  <a16:creationId xmlns:a16="http://schemas.microsoft.com/office/drawing/2014/main" id="{BDFB9996-3BB7-0281-AA43-9BFCF7874E17}"/>
                </a:ext>
              </a:extLst>
            </p:cNvPr>
            <p:cNvCxnSpPr>
              <a:cxnSpLocks/>
            </p:cNvCxnSpPr>
            <p:nvPr/>
          </p:nvCxnSpPr>
          <p:spPr>
            <a:xfrm>
              <a:off x="7634191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gyenes összekötő 36">
              <a:extLst>
                <a:ext uri="{FF2B5EF4-FFF2-40B4-BE49-F238E27FC236}">
                  <a16:creationId xmlns:a16="http://schemas.microsoft.com/office/drawing/2014/main" id="{CBC7DC4C-2FFF-0C13-F3B9-9086614FD8E1}"/>
                </a:ext>
              </a:extLst>
            </p:cNvPr>
            <p:cNvCxnSpPr>
              <a:cxnSpLocks/>
            </p:cNvCxnSpPr>
            <p:nvPr/>
          </p:nvCxnSpPr>
          <p:spPr>
            <a:xfrm>
              <a:off x="7701280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gyenes összekötő 37">
              <a:extLst>
                <a:ext uri="{FF2B5EF4-FFF2-40B4-BE49-F238E27FC236}">
                  <a16:creationId xmlns:a16="http://schemas.microsoft.com/office/drawing/2014/main" id="{73477288-541B-AAB1-8B03-EF0BBD2777CF}"/>
                </a:ext>
              </a:extLst>
            </p:cNvPr>
            <p:cNvCxnSpPr>
              <a:cxnSpLocks/>
            </p:cNvCxnSpPr>
            <p:nvPr/>
          </p:nvCxnSpPr>
          <p:spPr>
            <a:xfrm>
              <a:off x="7768369" y="5286992"/>
              <a:ext cx="590114" cy="157100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gyenes összekötő 38">
              <a:extLst>
                <a:ext uri="{FF2B5EF4-FFF2-40B4-BE49-F238E27FC236}">
                  <a16:creationId xmlns:a16="http://schemas.microsoft.com/office/drawing/2014/main" id="{BA46EBD5-DF31-CBDF-3C1B-C72950E8D2E0}"/>
                </a:ext>
              </a:extLst>
            </p:cNvPr>
            <p:cNvCxnSpPr>
              <a:cxnSpLocks/>
            </p:cNvCxnSpPr>
            <p:nvPr/>
          </p:nvCxnSpPr>
          <p:spPr>
            <a:xfrm>
              <a:off x="7835458" y="5286992"/>
              <a:ext cx="590114" cy="157100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Egyenes összekötő 39">
              <a:extLst>
                <a:ext uri="{FF2B5EF4-FFF2-40B4-BE49-F238E27FC236}">
                  <a16:creationId xmlns:a16="http://schemas.microsoft.com/office/drawing/2014/main" id="{011DFE9A-B21E-7DBF-5DE5-7CC5200153FB}"/>
                </a:ext>
              </a:extLst>
            </p:cNvPr>
            <p:cNvCxnSpPr>
              <a:cxnSpLocks/>
            </p:cNvCxnSpPr>
            <p:nvPr/>
          </p:nvCxnSpPr>
          <p:spPr>
            <a:xfrm>
              <a:off x="7902547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Egyenes összekötő 40">
              <a:extLst>
                <a:ext uri="{FF2B5EF4-FFF2-40B4-BE49-F238E27FC236}">
                  <a16:creationId xmlns:a16="http://schemas.microsoft.com/office/drawing/2014/main" id="{BA378EDF-D734-D9A8-46DE-05A211CF14A7}"/>
                </a:ext>
              </a:extLst>
            </p:cNvPr>
            <p:cNvCxnSpPr>
              <a:cxnSpLocks/>
            </p:cNvCxnSpPr>
            <p:nvPr/>
          </p:nvCxnSpPr>
          <p:spPr>
            <a:xfrm>
              <a:off x="7969636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Egyenes összekötő 41">
              <a:extLst>
                <a:ext uri="{FF2B5EF4-FFF2-40B4-BE49-F238E27FC236}">
                  <a16:creationId xmlns:a16="http://schemas.microsoft.com/office/drawing/2014/main" id="{86094567-17A3-FFFD-45A5-B99DCAD16AFB}"/>
                </a:ext>
              </a:extLst>
            </p:cNvPr>
            <p:cNvCxnSpPr>
              <a:cxnSpLocks/>
            </p:cNvCxnSpPr>
            <p:nvPr/>
          </p:nvCxnSpPr>
          <p:spPr>
            <a:xfrm>
              <a:off x="8036725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gyenes összekötő 42">
              <a:extLst>
                <a:ext uri="{FF2B5EF4-FFF2-40B4-BE49-F238E27FC236}">
                  <a16:creationId xmlns:a16="http://schemas.microsoft.com/office/drawing/2014/main" id="{99370C68-0336-57BA-F4EB-DC0531C16FE0}"/>
                </a:ext>
              </a:extLst>
            </p:cNvPr>
            <p:cNvCxnSpPr>
              <a:cxnSpLocks/>
            </p:cNvCxnSpPr>
            <p:nvPr/>
          </p:nvCxnSpPr>
          <p:spPr>
            <a:xfrm>
              <a:off x="6117874" y="-1"/>
              <a:ext cx="2576054" cy="68580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Szöveg helye 3">
            <a:extLst>
              <a:ext uri="{FF2B5EF4-FFF2-40B4-BE49-F238E27FC236}">
                <a16:creationId xmlns:a16="http://schemas.microsoft.com/office/drawing/2014/main" id="{1725C90A-D21E-A50F-0471-EBF59EE965A0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9505508" y="2052084"/>
            <a:ext cx="2616490" cy="43061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" name="Szöveg helye 3">
            <a:extLst>
              <a:ext uri="{FF2B5EF4-FFF2-40B4-BE49-F238E27FC236}">
                <a16:creationId xmlns:a16="http://schemas.microsoft.com/office/drawing/2014/main" id="{34BCB094-C59B-C5FD-3E4D-6666B7E0389D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9433946" y="981075"/>
            <a:ext cx="2693888" cy="8612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</a:t>
            </a:r>
          </a:p>
          <a:p>
            <a:pPr lvl="0"/>
            <a:r>
              <a:rPr lang="hu-HU" dirty="0"/>
              <a:t>SZERKESZTÉSE</a:t>
            </a:r>
          </a:p>
        </p:txBody>
      </p:sp>
    </p:spTree>
    <p:extLst>
      <p:ext uri="{BB962C8B-B14F-4D97-AF65-F5344CB8AC3E}">
        <p14:creationId xmlns:p14="http://schemas.microsoft.com/office/powerpoint/2010/main" val="2287357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épes_szöveges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Kép helye 2">
            <a:extLst>
              <a:ext uri="{FF2B5EF4-FFF2-40B4-BE49-F238E27FC236}">
                <a16:creationId xmlns:a16="http://schemas.microsoft.com/office/drawing/2014/main" id="{C26353EB-5430-0280-1466-4A43A86119DD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0" y="1653459"/>
            <a:ext cx="9416995" cy="4452067"/>
          </a:xfrm>
          <a:custGeom>
            <a:avLst/>
            <a:gdLst>
              <a:gd name="connsiteX0" fmla="*/ 0 w 9448800"/>
              <a:gd name="connsiteY0" fmla="*/ 0 h 4452067"/>
              <a:gd name="connsiteX1" fmla="*/ 9448800 w 9448800"/>
              <a:gd name="connsiteY1" fmla="*/ 0 h 4452067"/>
              <a:gd name="connsiteX2" fmla="*/ 9448800 w 9448800"/>
              <a:gd name="connsiteY2" fmla="*/ 4452067 h 4452067"/>
              <a:gd name="connsiteX3" fmla="*/ 0 w 9448800"/>
              <a:gd name="connsiteY3" fmla="*/ 4452067 h 4452067"/>
              <a:gd name="connsiteX4" fmla="*/ 0 w 9448800"/>
              <a:gd name="connsiteY4" fmla="*/ 0 h 4452067"/>
              <a:gd name="connsiteX0" fmla="*/ 0 w 9448800"/>
              <a:gd name="connsiteY0" fmla="*/ 0 h 4452067"/>
              <a:gd name="connsiteX1" fmla="*/ 7755172 w 9448800"/>
              <a:gd name="connsiteY1" fmla="*/ 7951 h 4452067"/>
              <a:gd name="connsiteX2" fmla="*/ 9448800 w 9448800"/>
              <a:gd name="connsiteY2" fmla="*/ 4452067 h 4452067"/>
              <a:gd name="connsiteX3" fmla="*/ 0 w 9448800"/>
              <a:gd name="connsiteY3" fmla="*/ 4452067 h 4452067"/>
              <a:gd name="connsiteX4" fmla="*/ 0 w 9448800"/>
              <a:gd name="connsiteY4" fmla="*/ 0 h 4452067"/>
              <a:gd name="connsiteX0" fmla="*/ 0 w 9416995"/>
              <a:gd name="connsiteY0" fmla="*/ 0 h 4452067"/>
              <a:gd name="connsiteX1" fmla="*/ 7755172 w 9416995"/>
              <a:gd name="connsiteY1" fmla="*/ 7951 h 4452067"/>
              <a:gd name="connsiteX2" fmla="*/ 9416995 w 9416995"/>
              <a:gd name="connsiteY2" fmla="*/ 4436165 h 4452067"/>
              <a:gd name="connsiteX3" fmla="*/ 0 w 9416995"/>
              <a:gd name="connsiteY3" fmla="*/ 4452067 h 4452067"/>
              <a:gd name="connsiteX4" fmla="*/ 0 w 9416995"/>
              <a:gd name="connsiteY4" fmla="*/ 0 h 445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6995" h="4452067">
                <a:moveTo>
                  <a:pt x="0" y="0"/>
                </a:moveTo>
                <a:lnTo>
                  <a:pt x="7755172" y="7951"/>
                </a:lnTo>
                <a:lnTo>
                  <a:pt x="9416995" y="4436165"/>
                </a:lnTo>
                <a:lnTo>
                  <a:pt x="0" y="4452067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11" name="Szabadkézi sokszög: alakzat 10">
            <a:extLst>
              <a:ext uri="{FF2B5EF4-FFF2-40B4-BE49-F238E27FC236}">
                <a16:creationId xmlns:a16="http://schemas.microsoft.com/office/drawing/2014/main" id="{55DAC2BC-9786-FF15-AD88-5D410C42DD9A}"/>
              </a:ext>
            </a:extLst>
          </p:cNvPr>
          <p:cNvSpPr/>
          <p:nvPr/>
        </p:nvSpPr>
        <p:spPr>
          <a:xfrm rot="10800000" flipV="1">
            <a:off x="7734299" y="1653460"/>
            <a:ext cx="4457700" cy="4452066"/>
          </a:xfrm>
          <a:custGeom>
            <a:avLst/>
            <a:gdLst>
              <a:gd name="connsiteX0" fmla="*/ 0 w 6866680"/>
              <a:gd name="connsiteY0" fmla="*/ 0 h 6858001"/>
              <a:gd name="connsiteX1" fmla="*/ 2267074 w 6866680"/>
              <a:gd name="connsiteY1" fmla="*/ 0 h 6858001"/>
              <a:gd name="connsiteX2" fmla="*/ 4143375 w 6866680"/>
              <a:gd name="connsiteY2" fmla="*/ 0 h 6858001"/>
              <a:gd name="connsiteX3" fmla="*/ 6866680 w 6866680"/>
              <a:gd name="connsiteY3" fmla="*/ 0 h 6858001"/>
              <a:gd name="connsiteX4" fmla="*/ 4288025 w 6866680"/>
              <a:gd name="connsiteY4" fmla="*/ 6858000 h 6858001"/>
              <a:gd name="connsiteX5" fmla="*/ 4143375 w 6866680"/>
              <a:gd name="connsiteY5" fmla="*/ 6858000 h 6858001"/>
              <a:gd name="connsiteX6" fmla="*/ 4143375 w 6866680"/>
              <a:gd name="connsiteY6" fmla="*/ 6858001 h 6858001"/>
              <a:gd name="connsiteX7" fmla="*/ 0 w 6866680"/>
              <a:gd name="connsiteY7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66680" h="6858001">
                <a:moveTo>
                  <a:pt x="0" y="0"/>
                </a:moveTo>
                <a:lnTo>
                  <a:pt x="2267074" y="0"/>
                </a:lnTo>
                <a:lnTo>
                  <a:pt x="4143375" y="0"/>
                </a:lnTo>
                <a:lnTo>
                  <a:pt x="6866680" y="0"/>
                </a:lnTo>
                <a:lnTo>
                  <a:pt x="4288025" y="6858000"/>
                </a:lnTo>
                <a:lnTo>
                  <a:pt x="4143375" y="6858000"/>
                </a:lnTo>
                <a:lnTo>
                  <a:pt x="4143375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12" name="Szöveg helye 3">
            <a:extLst>
              <a:ext uri="{FF2B5EF4-FFF2-40B4-BE49-F238E27FC236}">
                <a16:creationId xmlns:a16="http://schemas.microsoft.com/office/drawing/2014/main" id="{C47F3A25-012F-042F-6C43-3EE89FCB2848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9448801" y="1917017"/>
            <a:ext cx="2623209" cy="40361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8C28C459-7EC7-3D59-8184-3E91636E3F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573891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épes_szöveges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Kép helye 49">
            <a:extLst>
              <a:ext uri="{FF2B5EF4-FFF2-40B4-BE49-F238E27FC236}">
                <a16:creationId xmlns:a16="http://schemas.microsoft.com/office/drawing/2014/main" id="{C6E3BE61-8CA9-53B3-5FA7-4A7932F56A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84044" y="1423988"/>
            <a:ext cx="3396696" cy="47290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B5D2D64F-D20F-35C7-9C30-5653E509FE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2" name="Szabadkézi sokszög: alakzat 1">
            <a:extLst>
              <a:ext uri="{FF2B5EF4-FFF2-40B4-BE49-F238E27FC236}">
                <a16:creationId xmlns:a16="http://schemas.microsoft.com/office/drawing/2014/main" id="{9F8B1DDE-80E2-516E-5728-A7BE7024FAA1}"/>
              </a:ext>
            </a:extLst>
          </p:cNvPr>
          <p:cNvSpPr/>
          <p:nvPr/>
        </p:nvSpPr>
        <p:spPr>
          <a:xfrm rot="10800000" flipH="1">
            <a:off x="7876276" y="4888377"/>
            <a:ext cx="3555390" cy="1267430"/>
          </a:xfrm>
          <a:custGeom>
            <a:avLst/>
            <a:gdLst>
              <a:gd name="connsiteX0" fmla="*/ 4170250 w 4847124"/>
              <a:gd name="connsiteY0" fmla="*/ 1727909 h 1727909"/>
              <a:gd name="connsiteX1" fmla="*/ 2128471 w 4847124"/>
              <a:gd name="connsiteY1" fmla="*/ 1727909 h 1727909"/>
              <a:gd name="connsiteX2" fmla="*/ 2129138 w 4847124"/>
              <a:gd name="connsiteY2" fmla="*/ 1726206 h 1727909"/>
              <a:gd name="connsiteX3" fmla="*/ 1833124 w 4847124"/>
              <a:gd name="connsiteY3" fmla="*/ 1726206 h 1727909"/>
              <a:gd name="connsiteX4" fmla="*/ 1833124 w 4847124"/>
              <a:gd name="connsiteY4" fmla="*/ 1727909 h 1727909"/>
              <a:gd name="connsiteX5" fmla="*/ 0 w 4847124"/>
              <a:gd name="connsiteY5" fmla="*/ 1727909 h 1727909"/>
              <a:gd name="connsiteX6" fmla="*/ 0 w 4847124"/>
              <a:gd name="connsiteY6" fmla="*/ 0 h 1727909"/>
              <a:gd name="connsiteX7" fmla="*/ 1833124 w 4847124"/>
              <a:gd name="connsiteY7" fmla="*/ 0 h 1727909"/>
              <a:gd name="connsiteX8" fmla="*/ 1833124 w 4847124"/>
              <a:gd name="connsiteY8" fmla="*/ 1 h 1727909"/>
              <a:gd name="connsiteX9" fmla="*/ 2805345 w 4847124"/>
              <a:gd name="connsiteY9" fmla="*/ 1 h 1727909"/>
              <a:gd name="connsiteX10" fmla="*/ 3040596 w 4847124"/>
              <a:gd name="connsiteY10" fmla="*/ 1 h 1727909"/>
              <a:gd name="connsiteX11" fmla="*/ 4847124 w 4847124"/>
              <a:gd name="connsiteY11" fmla="*/ 1 h 172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47124" h="1727909">
                <a:moveTo>
                  <a:pt x="4170250" y="1727909"/>
                </a:moveTo>
                <a:lnTo>
                  <a:pt x="2128471" y="1727909"/>
                </a:lnTo>
                <a:lnTo>
                  <a:pt x="2129138" y="1726206"/>
                </a:lnTo>
                <a:lnTo>
                  <a:pt x="1833124" y="1726206"/>
                </a:lnTo>
                <a:lnTo>
                  <a:pt x="1833124" y="1727909"/>
                </a:lnTo>
                <a:lnTo>
                  <a:pt x="0" y="1727909"/>
                </a:lnTo>
                <a:lnTo>
                  <a:pt x="0" y="0"/>
                </a:lnTo>
                <a:lnTo>
                  <a:pt x="1833124" y="0"/>
                </a:lnTo>
                <a:lnTo>
                  <a:pt x="1833124" y="1"/>
                </a:lnTo>
                <a:lnTo>
                  <a:pt x="2805345" y="1"/>
                </a:lnTo>
                <a:lnTo>
                  <a:pt x="3040596" y="1"/>
                </a:lnTo>
                <a:lnTo>
                  <a:pt x="4847124" y="1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4" name="Szabadkézi sokszög: alakzat 3">
            <a:extLst>
              <a:ext uri="{FF2B5EF4-FFF2-40B4-BE49-F238E27FC236}">
                <a16:creationId xmlns:a16="http://schemas.microsoft.com/office/drawing/2014/main" id="{E26C1884-F748-77FB-35F6-993EB5A84F98}"/>
              </a:ext>
            </a:extLst>
          </p:cNvPr>
          <p:cNvSpPr/>
          <p:nvPr/>
        </p:nvSpPr>
        <p:spPr>
          <a:xfrm rot="10800000" flipH="1">
            <a:off x="7876276" y="3179437"/>
            <a:ext cx="3555390" cy="1267430"/>
          </a:xfrm>
          <a:custGeom>
            <a:avLst/>
            <a:gdLst>
              <a:gd name="connsiteX0" fmla="*/ 4170250 w 4847124"/>
              <a:gd name="connsiteY0" fmla="*/ 1727909 h 1727909"/>
              <a:gd name="connsiteX1" fmla="*/ 2128471 w 4847124"/>
              <a:gd name="connsiteY1" fmla="*/ 1727909 h 1727909"/>
              <a:gd name="connsiteX2" fmla="*/ 2129138 w 4847124"/>
              <a:gd name="connsiteY2" fmla="*/ 1726206 h 1727909"/>
              <a:gd name="connsiteX3" fmla="*/ 1833124 w 4847124"/>
              <a:gd name="connsiteY3" fmla="*/ 1726206 h 1727909"/>
              <a:gd name="connsiteX4" fmla="*/ 1833124 w 4847124"/>
              <a:gd name="connsiteY4" fmla="*/ 1727909 h 1727909"/>
              <a:gd name="connsiteX5" fmla="*/ 0 w 4847124"/>
              <a:gd name="connsiteY5" fmla="*/ 1727909 h 1727909"/>
              <a:gd name="connsiteX6" fmla="*/ 0 w 4847124"/>
              <a:gd name="connsiteY6" fmla="*/ 0 h 1727909"/>
              <a:gd name="connsiteX7" fmla="*/ 1833124 w 4847124"/>
              <a:gd name="connsiteY7" fmla="*/ 0 h 1727909"/>
              <a:gd name="connsiteX8" fmla="*/ 1833124 w 4847124"/>
              <a:gd name="connsiteY8" fmla="*/ 1 h 1727909"/>
              <a:gd name="connsiteX9" fmla="*/ 2805345 w 4847124"/>
              <a:gd name="connsiteY9" fmla="*/ 1 h 1727909"/>
              <a:gd name="connsiteX10" fmla="*/ 3040596 w 4847124"/>
              <a:gd name="connsiteY10" fmla="*/ 1 h 1727909"/>
              <a:gd name="connsiteX11" fmla="*/ 4847124 w 4847124"/>
              <a:gd name="connsiteY11" fmla="*/ 1 h 172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47124" h="1727909">
                <a:moveTo>
                  <a:pt x="4170250" y="1727909"/>
                </a:moveTo>
                <a:lnTo>
                  <a:pt x="2128471" y="1727909"/>
                </a:lnTo>
                <a:lnTo>
                  <a:pt x="2129138" y="1726206"/>
                </a:lnTo>
                <a:lnTo>
                  <a:pt x="1833124" y="1726206"/>
                </a:lnTo>
                <a:lnTo>
                  <a:pt x="1833124" y="1727909"/>
                </a:lnTo>
                <a:lnTo>
                  <a:pt x="0" y="1727909"/>
                </a:lnTo>
                <a:lnTo>
                  <a:pt x="0" y="0"/>
                </a:lnTo>
                <a:lnTo>
                  <a:pt x="1833124" y="0"/>
                </a:lnTo>
                <a:lnTo>
                  <a:pt x="1833124" y="1"/>
                </a:lnTo>
                <a:lnTo>
                  <a:pt x="2805345" y="1"/>
                </a:lnTo>
                <a:lnTo>
                  <a:pt x="3040596" y="1"/>
                </a:lnTo>
                <a:lnTo>
                  <a:pt x="4847124" y="1"/>
                </a:lnTo>
                <a:close/>
              </a:path>
            </a:pathLst>
          </a:custGeom>
          <a:solidFill>
            <a:srgbClr val="8C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5" name="Szabadkézi sokszög: alakzat 4">
            <a:extLst>
              <a:ext uri="{FF2B5EF4-FFF2-40B4-BE49-F238E27FC236}">
                <a16:creationId xmlns:a16="http://schemas.microsoft.com/office/drawing/2014/main" id="{74C1415D-9F27-8A72-CC46-F3A1C6CF0A58}"/>
              </a:ext>
            </a:extLst>
          </p:cNvPr>
          <p:cNvSpPr/>
          <p:nvPr/>
        </p:nvSpPr>
        <p:spPr>
          <a:xfrm rot="10800000" flipH="1">
            <a:off x="7855375" y="1424636"/>
            <a:ext cx="3555390" cy="1267430"/>
          </a:xfrm>
          <a:custGeom>
            <a:avLst/>
            <a:gdLst>
              <a:gd name="connsiteX0" fmla="*/ 4170250 w 4847124"/>
              <a:gd name="connsiteY0" fmla="*/ 1727909 h 1727909"/>
              <a:gd name="connsiteX1" fmla="*/ 2128471 w 4847124"/>
              <a:gd name="connsiteY1" fmla="*/ 1727909 h 1727909"/>
              <a:gd name="connsiteX2" fmla="*/ 2129138 w 4847124"/>
              <a:gd name="connsiteY2" fmla="*/ 1726206 h 1727909"/>
              <a:gd name="connsiteX3" fmla="*/ 1833124 w 4847124"/>
              <a:gd name="connsiteY3" fmla="*/ 1726206 h 1727909"/>
              <a:gd name="connsiteX4" fmla="*/ 1833124 w 4847124"/>
              <a:gd name="connsiteY4" fmla="*/ 1727909 h 1727909"/>
              <a:gd name="connsiteX5" fmla="*/ 0 w 4847124"/>
              <a:gd name="connsiteY5" fmla="*/ 1727909 h 1727909"/>
              <a:gd name="connsiteX6" fmla="*/ 0 w 4847124"/>
              <a:gd name="connsiteY6" fmla="*/ 0 h 1727909"/>
              <a:gd name="connsiteX7" fmla="*/ 1833124 w 4847124"/>
              <a:gd name="connsiteY7" fmla="*/ 0 h 1727909"/>
              <a:gd name="connsiteX8" fmla="*/ 1833124 w 4847124"/>
              <a:gd name="connsiteY8" fmla="*/ 1 h 1727909"/>
              <a:gd name="connsiteX9" fmla="*/ 2805345 w 4847124"/>
              <a:gd name="connsiteY9" fmla="*/ 1 h 1727909"/>
              <a:gd name="connsiteX10" fmla="*/ 3040596 w 4847124"/>
              <a:gd name="connsiteY10" fmla="*/ 1 h 1727909"/>
              <a:gd name="connsiteX11" fmla="*/ 4847124 w 4847124"/>
              <a:gd name="connsiteY11" fmla="*/ 1 h 172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47124" h="1727909">
                <a:moveTo>
                  <a:pt x="4170250" y="1727909"/>
                </a:moveTo>
                <a:lnTo>
                  <a:pt x="2128471" y="1727909"/>
                </a:lnTo>
                <a:lnTo>
                  <a:pt x="2129138" y="1726206"/>
                </a:lnTo>
                <a:lnTo>
                  <a:pt x="1833124" y="1726206"/>
                </a:lnTo>
                <a:lnTo>
                  <a:pt x="1833124" y="1727909"/>
                </a:lnTo>
                <a:lnTo>
                  <a:pt x="0" y="1727909"/>
                </a:lnTo>
                <a:lnTo>
                  <a:pt x="0" y="0"/>
                </a:lnTo>
                <a:lnTo>
                  <a:pt x="1833124" y="0"/>
                </a:lnTo>
                <a:lnTo>
                  <a:pt x="1833124" y="1"/>
                </a:lnTo>
                <a:lnTo>
                  <a:pt x="2805345" y="1"/>
                </a:lnTo>
                <a:lnTo>
                  <a:pt x="3040596" y="1"/>
                </a:lnTo>
                <a:lnTo>
                  <a:pt x="4847124" y="1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6" name="Szabadkézi sokszög: alakzat 5">
            <a:extLst>
              <a:ext uri="{FF2B5EF4-FFF2-40B4-BE49-F238E27FC236}">
                <a16:creationId xmlns:a16="http://schemas.microsoft.com/office/drawing/2014/main" id="{FD5DEC83-A50E-CD91-7DB0-0C042C0AF7D3}"/>
              </a:ext>
            </a:extLst>
          </p:cNvPr>
          <p:cNvSpPr/>
          <p:nvPr/>
        </p:nvSpPr>
        <p:spPr>
          <a:xfrm rot="10800000">
            <a:off x="741098" y="4885600"/>
            <a:ext cx="3555390" cy="1267430"/>
          </a:xfrm>
          <a:custGeom>
            <a:avLst/>
            <a:gdLst>
              <a:gd name="connsiteX0" fmla="*/ 4170250 w 4847124"/>
              <a:gd name="connsiteY0" fmla="*/ 1727909 h 1727909"/>
              <a:gd name="connsiteX1" fmla="*/ 2128471 w 4847124"/>
              <a:gd name="connsiteY1" fmla="*/ 1727909 h 1727909"/>
              <a:gd name="connsiteX2" fmla="*/ 2129138 w 4847124"/>
              <a:gd name="connsiteY2" fmla="*/ 1726206 h 1727909"/>
              <a:gd name="connsiteX3" fmla="*/ 1833124 w 4847124"/>
              <a:gd name="connsiteY3" fmla="*/ 1726206 h 1727909"/>
              <a:gd name="connsiteX4" fmla="*/ 1833124 w 4847124"/>
              <a:gd name="connsiteY4" fmla="*/ 1727909 h 1727909"/>
              <a:gd name="connsiteX5" fmla="*/ 0 w 4847124"/>
              <a:gd name="connsiteY5" fmla="*/ 1727909 h 1727909"/>
              <a:gd name="connsiteX6" fmla="*/ 0 w 4847124"/>
              <a:gd name="connsiteY6" fmla="*/ 0 h 1727909"/>
              <a:gd name="connsiteX7" fmla="*/ 1833124 w 4847124"/>
              <a:gd name="connsiteY7" fmla="*/ 0 h 1727909"/>
              <a:gd name="connsiteX8" fmla="*/ 1833124 w 4847124"/>
              <a:gd name="connsiteY8" fmla="*/ 1 h 1727909"/>
              <a:gd name="connsiteX9" fmla="*/ 2805345 w 4847124"/>
              <a:gd name="connsiteY9" fmla="*/ 1 h 1727909"/>
              <a:gd name="connsiteX10" fmla="*/ 3040596 w 4847124"/>
              <a:gd name="connsiteY10" fmla="*/ 1 h 1727909"/>
              <a:gd name="connsiteX11" fmla="*/ 4847124 w 4847124"/>
              <a:gd name="connsiteY11" fmla="*/ 1 h 172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47124" h="1727909">
                <a:moveTo>
                  <a:pt x="4170250" y="1727909"/>
                </a:moveTo>
                <a:lnTo>
                  <a:pt x="2128471" y="1727909"/>
                </a:lnTo>
                <a:lnTo>
                  <a:pt x="2129138" y="1726206"/>
                </a:lnTo>
                <a:lnTo>
                  <a:pt x="1833124" y="1726206"/>
                </a:lnTo>
                <a:lnTo>
                  <a:pt x="1833124" y="1727909"/>
                </a:lnTo>
                <a:lnTo>
                  <a:pt x="0" y="1727909"/>
                </a:lnTo>
                <a:lnTo>
                  <a:pt x="0" y="0"/>
                </a:lnTo>
                <a:lnTo>
                  <a:pt x="1833124" y="0"/>
                </a:lnTo>
                <a:lnTo>
                  <a:pt x="1833124" y="1"/>
                </a:lnTo>
                <a:lnTo>
                  <a:pt x="2805345" y="1"/>
                </a:lnTo>
                <a:lnTo>
                  <a:pt x="3040596" y="1"/>
                </a:lnTo>
                <a:lnTo>
                  <a:pt x="4847124" y="1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8" name="Szabadkézi sokszög: alakzat 7">
            <a:extLst>
              <a:ext uri="{FF2B5EF4-FFF2-40B4-BE49-F238E27FC236}">
                <a16:creationId xmlns:a16="http://schemas.microsoft.com/office/drawing/2014/main" id="{EDEADB93-5D11-12D5-0F9D-AC2F14510AA4}"/>
              </a:ext>
            </a:extLst>
          </p:cNvPr>
          <p:cNvSpPr/>
          <p:nvPr/>
        </p:nvSpPr>
        <p:spPr>
          <a:xfrm rot="10800000">
            <a:off x="733515" y="3180038"/>
            <a:ext cx="3555390" cy="1267430"/>
          </a:xfrm>
          <a:custGeom>
            <a:avLst/>
            <a:gdLst>
              <a:gd name="connsiteX0" fmla="*/ 4170250 w 4847124"/>
              <a:gd name="connsiteY0" fmla="*/ 1727909 h 1727909"/>
              <a:gd name="connsiteX1" fmla="*/ 2128471 w 4847124"/>
              <a:gd name="connsiteY1" fmla="*/ 1727909 h 1727909"/>
              <a:gd name="connsiteX2" fmla="*/ 2129138 w 4847124"/>
              <a:gd name="connsiteY2" fmla="*/ 1726206 h 1727909"/>
              <a:gd name="connsiteX3" fmla="*/ 1833124 w 4847124"/>
              <a:gd name="connsiteY3" fmla="*/ 1726206 h 1727909"/>
              <a:gd name="connsiteX4" fmla="*/ 1833124 w 4847124"/>
              <a:gd name="connsiteY4" fmla="*/ 1727909 h 1727909"/>
              <a:gd name="connsiteX5" fmla="*/ 0 w 4847124"/>
              <a:gd name="connsiteY5" fmla="*/ 1727909 h 1727909"/>
              <a:gd name="connsiteX6" fmla="*/ 0 w 4847124"/>
              <a:gd name="connsiteY6" fmla="*/ 0 h 1727909"/>
              <a:gd name="connsiteX7" fmla="*/ 1833124 w 4847124"/>
              <a:gd name="connsiteY7" fmla="*/ 0 h 1727909"/>
              <a:gd name="connsiteX8" fmla="*/ 1833124 w 4847124"/>
              <a:gd name="connsiteY8" fmla="*/ 1 h 1727909"/>
              <a:gd name="connsiteX9" fmla="*/ 2805345 w 4847124"/>
              <a:gd name="connsiteY9" fmla="*/ 1 h 1727909"/>
              <a:gd name="connsiteX10" fmla="*/ 3040596 w 4847124"/>
              <a:gd name="connsiteY10" fmla="*/ 1 h 1727909"/>
              <a:gd name="connsiteX11" fmla="*/ 4847124 w 4847124"/>
              <a:gd name="connsiteY11" fmla="*/ 1 h 172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47124" h="1727909">
                <a:moveTo>
                  <a:pt x="4170250" y="1727909"/>
                </a:moveTo>
                <a:lnTo>
                  <a:pt x="2128471" y="1727909"/>
                </a:lnTo>
                <a:lnTo>
                  <a:pt x="2129138" y="1726206"/>
                </a:lnTo>
                <a:lnTo>
                  <a:pt x="1833124" y="1726206"/>
                </a:lnTo>
                <a:lnTo>
                  <a:pt x="1833124" y="1727909"/>
                </a:lnTo>
                <a:lnTo>
                  <a:pt x="0" y="1727909"/>
                </a:lnTo>
                <a:lnTo>
                  <a:pt x="0" y="0"/>
                </a:lnTo>
                <a:lnTo>
                  <a:pt x="1833124" y="0"/>
                </a:lnTo>
                <a:lnTo>
                  <a:pt x="1833124" y="1"/>
                </a:lnTo>
                <a:lnTo>
                  <a:pt x="2805345" y="1"/>
                </a:lnTo>
                <a:lnTo>
                  <a:pt x="3040596" y="1"/>
                </a:lnTo>
                <a:lnTo>
                  <a:pt x="4847124" y="1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9" name="Szabadkézi sokszög: alakzat 8">
            <a:extLst>
              <a:ext uri="{FF2B5EF4-FFF2-40B4-BE49-F238E27FC236}">
                <a16:creationId xmlns:a16="http://schemas.microsoft.com/office/drawing/2014/main" id="{D60D74DA-D669-7B8F-EAD8-363F4098D436}"/>
              </a:ext>
            </a:extLst>
          </p:cNvPr>
          <p:cNvSpPr/>
          <p:nvPr/>
        </p:nvSpPr>
        <p:spPr>
          <a:xfrm rot="10800000">
            <a:off x="747224" y="1427005"/>
            <a:ext cx="3555390" cy="1267430"/>
          </a:xfrm>
          <a:custGeom>
            <a:avLst/>
            <a:gdLst>
              <a:gd name="connsiteX0" fmla="*/ 4170250 w 4847124"/>
              <a:gd name="connsiteY0" fmla="*/ 1727909 h 1727909"/>
              <a:gd name="connsiteX1" fmla="*/ 2128471 w 4847124"/>
              <a:gd name="connsiteY1" fmla="*/ 1727909 h 1727909"/>
              <a:gd name="connsiteX2" fmla="*/ 2129138 w 4847124"/>
              <a:gd name="connsiteY2" fmla="*/ 1726206 h 1727909"/>
              <a:gd name="connsiteX3" fmla="*/ 1833124 w 4847124"/>
              <a:gd name="connsiteY3" fmla="*/ 1726206 h 1727909"/>
              <a:gd name="connsiteX4" fmla="*/ 1833124 w 4847124"/>
              <a:gd name="connsiteY4" fmla="*/ 1727909 h 1727909"/>
              <a:gd name="connsiteX5" fmla="*/ 0 w 4847124"/>
              <a:gd name="connsiteY5" fmla="*/ 1727909 h 1727909"/>
              <a:gd name="connsiteX6" fmla="*/ 0 w 4847124"/>
              <a:gd name="connsiteY6" fmla="*/ 0 h 1727909"/>
              <a:gd name="connsiteX7" fmla="*/ 1833124 w 4847124"/>
              <a:gd name="connsiteY7" fmla="*/ 0 h 1727909"/>
              <a:gd name="connsiteX8" fmla="*/ 1833124 w 4847124"/>
              <a:gd name="connsiteY8" fmla="*/ 1 h 1727909"/>
              <a:gd name="connsiteX9" fmla="*/ 2805345 w 4847124"/>
              <a:gd name="connsiteY9" fmla="*/ 1 h 1727909"/>
              <a:gd name="connsiteX10" fmla="*/ 3040596 w 4847124"/>
              <a:gd name="connsiteY10" fmla="*/ 1 h 1727909"/>
              <a:gd name="connsiteX11" fmla="*/ 4847124 w 4847124"/>
              <a:gd name="connsiteY11" fmla="*/ 1 h 172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47124" h="1727909">
                <a:moveTo>
                  <a:pt x="4170250" y="1727909"/>
                </a:moveTo>
                <a:lnTo>
                  <a:pt x="2128471" y="1727909"/>
                </a:lnTo>
                <a:lnTo>
                  <a:pt x="2129138" y="1726206"/>
                </a:lnTo>
                <a:lnTo>
                  <a:pt x="1833124" y="1726206"/>
                </a:lnTo>
                <a:lnTo>
                  <a:pt x="1833124" y="1727909"/>
                </a:lnTo>
                <a:lnTo>
                  <a:pt x="0" y="1727909"/>
                </a:lnTo>
                <a:lnTo>
                  <a:pt x="0" y="0"/>
                </a:lnTo>
                <a:lnTo>
                  <a:pt x="1833124" y="0"/>
                </a:lnTo>
                <a:lnTo>
                  <a:pt x="1833124" y="1"/>
                </a:lnTo>
                <a:lnTo>
                  <a:pt x="2805345" y="1"/>
                </a:lnTo>
                <a:lnTo>
                  <a:pt x="3040596" y="1"/>
                </a:lnTo>
                <a:lnTo>
                  <a:pt x="4847124" y="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11" name="Ellipszis 10">
            <a:extLst>
              <a:ext uri="{FF2B5EF4-FFF2-40B4-BE49-F238E27FC236}">
                <a16:creationId xmlns:a16="http://schemas.microsoft.com/office/drawing/2014/main" id="{73C17FD6-2057-E12B-E504-ECCDAB7A9942}"/>
              </a:ext>
            </a:extLst>
          </p:cNvPr>
          <p:cNvSpPr/>
          <p:nvPr/>
        </p:nvSpPr>
        <p:spPr>
          <a:xfrm>
            <a:off x="3873879" y="1634377"/>
            <a:ext cx="757646" cy="757646"/>
          </a:xfrm>
          <a:prstGeom prst="ellipse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2" name="Ellipszis 11">
            <a:extLst>
              <a:ext uri="{FF2B5EF4-FFF2-40B4-BE49-F238E27FC236}">
                <a16:creationId xmlns:a16="http://schemas.microsoft.com/office/drawing/2014/main" id="{61CEB816-6F16-18BA-3D1F-642CAC172A90}"/>
              </a:ext>
            </a:extLst>
          </p:cNvPr>
          <p:cNvSpPr/>
          <p:nvPr/>
        </p:nvSpPr>
        <p:spPr>
          <a:xfrm>
            <a:off x="3920437" y="3434329"/>
            <a:ext cx="757646" cy="757646"/>
          </a:xfrm>
          <a:prstGeom prst="ellipse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Ellipszis 12">
            <a:extLst>
              <a:ext uri="{FF2B5EF4-FFF2-40B4-BE49-F238E27FC236}">
                <a16:creationId xmlns:a16="http://schemas.microsoft.com/office/drawing/2014/main" id="{17D82D0B-E569-6DEE-FB06-206EAE7F924F}"/>
              </a:ext>
            </a:extLst>
          </p:cNvPr>
          <p:cNvSpPr/>
          <p:nvPr/>
        </p:nvSpPr>
        <p:spPr>
          <a:xfrm>
            <a:off x="3920437" y="5198833"/>
            <a:ext cx="757646" cy="757646"/>
          </a:xfrm>
          <a:prstGeom prst="ellipse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68B82ED4-5E22-655E-1122-33BCB27BCCCC}"/>
              </a:ext>
            </a:extLst>
          </p:cNvPr>
          <p:cNvSpPr/>
          <p:nvPr/>
        </p:nvSpPr>
        <p:spPr>
          <a:xfrm>
            <a:off x="7456581" y="1634377"/>
            <a:ext cx="757646" cy="757646"/>
          </a:xfrm>
          <a:prstGeom prst="ellipse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id="{F130B1BF-F6A7-BE99-6692-0CAC17D9F3B9}"/>
              </a:ext>
            </a:extLst>
          </p:cNvPr>
          <p:cNvSpPr/>
          <p:nvPr/>
        </p:nvSpPr>
        <p:spPr>
          <a:xfrm>
            <a:off x="7503139" y="3425852"/>
            <a:ext cx="757646" cy="757646"/>
          </a:xfrm>
          <a:prstGeom prst="ellipse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Ellipszis 15">
            <a:extLst>
              <a:ext uri="{FF2B5EF4-FFF2-40B4-BE49-F238E27FC236}">
                <a16:creationId xmlns:a16="http://schemas.microsoft.com/office/drawing/2014/main" id="{AA238E47-A0CB-2C42-E0FC-F0340A00576F}"/>
              </a:ext>
            </a:extLst>
          </p:cNvPr>
          <p:cNvSpPr/>
          <p:nvPr/>
        </p:nvSpPr>
        <p:spPr>
          <a:xfrm>
            <a:off x="7503139" y="5198833"/>
            <a:ext cx="757646" cy="757646"/>
          </a:xfrm>
          <a:prstGeom prst="ellipse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Cím 1">
            <a:extLst>
              <a:ext uri="{FF2B5EF4-FFF2-40B4-BE49-F238E27FC236}">
                <a16:creationId xmlns:a16="http://schemas.microsoft.com/office/drawing/2014/main" id="{7E9F9120-8C36-B1D7-A070-71E9BA82F95D}"/>
              </a:ext>
            </a:extLst>
          </p:cNvPr>
          <p:cNvSpPr txBox="1">
            <a:spLocks/>
          </p:cNvSpPr>
          <p:nvPr/>
        </p:nvSpPr>
        <p:spPr>
          <a:xfrm>
            <a:off x="3904942" y="1725577"/>
            <a:ext cx="296091" cy="6040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36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1</a:t>
            </a:r>
            <a:endParaRPr lang="hu-HU" sz="3600" b="1" dirty="0">
              <a:solidFill>
                <a:schemeClr val="bg1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Cím 1">
            <a:extLst>
              <a:ext uri="{FF2B5EF4-FFF2-40B4-BE49-F238E27FC236}">
                <a16:creationId xmlns:a16="http://schemas.microsoft.com/office/drawing/2014/main" id="{DF24A192-2E6A-DA23-087A-68E1FC22C47A}"/>
              </a:ext>
            </a:extLst>
          </p:cNvPr>
          <p:cNvSpPr txBox="1">
            <a:spLocks/>
          </p:cNvSpPr>
          <p:nvPr/>
        </p:nvSpPr>
        <p:spPr>
          <a:xfrm>
            <a:off x="3967549" y="5299936"/>
            <a:ext cx="296091" cy="6040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36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3</a:t>
            </a:r>
            <a:endParaRPr lang="hu-HU" sz="3600" b="1" dirty="0">
              <a:solidFill>
                <a:schemeClr val="bg2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Cím 1">
            <a:extLst>
              <a:ext uri="{FF2B5EF4-FFF2-40B4-BE49-F238E27FC236}">
                <a16:creationId xmlns:a16="http://schemas.microsoft.com/office/drawing/2014/main" id="{F53DAED8-FB9A-5D87-9DD5-AC699208EB09}"/>
              </a:ext>
            </a:extLst>
          </p:cNvPr>
          <p:cNvSpPr txBox="1">
            <a:spLocks/>
          </p:cNvSpPr>
          <p:nvPr/>
        </p:nvSpPr>
        <p:spPr>
          <a:xfrm>
            <a:off x="3945526" y="3519018"/>
            <a:ext cx="296091" cy="6040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3600" b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2</a:t>
            </a:r>
            <a:endParaRPr lang="hu-HU" sz="3600" b="1" dirty="0">
              <a:solidFill>
                <a:schemeClr val="bg1">
                  <a:lumMod val="6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0" name="Cím 1">
            <a:extLst>
              <a:ext uri="{FF2B5EF4-FFF2-40B4-BE49-F238E27FC236}">
                <a16:creationId xmlns:a16="http://schemas.microsoft.com/office/drawing/2014/main" id="{B3722C24-5D50-5DC3-542E-0654AAE2225F}"/>
              </a:ext>
            </a:extLst>
          </p:cNvPr>
          <p:cNvSpPr txBox="1">
            <a:spLocks/>
          </p:cNvSpPr>
          <p:nvPr/>
        </p:nvSpPr>
        <p:spPr>
          <a:xfrm>
            <a:off x="7751879" y="1721440"/>
            <a:ext cx="296091" cy="6040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3600" b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4</a:t>
            </a:r>
            <a:endParaRPr lang="hu-HU" sz="3600" b="1" dirty="0">
              <a:solidFill>
                <a:schemeClr val="bg1">
                  <a:lumMod val="6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1" name="Cím 1">
            <a:extLst>
              <a:ext uri="{FF2B5EF4-FFF2-40B4-BE49-F238E27FC236}">
                <a16:creationId xmlns:a16="http://schemas.microsoft.com/office/drawing/2014/main" id="{A9B8DB1B-500B-0721-57D8-4DECA146331F}"/>
              </a:ext>
            </a:extLst>
          </p:cNvPr>
          <p:cNvSpPr txBox="1">
            <a:spLocks/>
          </p:cNvSpPr>
          <p:nvPr/>
        </p:nvSpPr>
        <p:spPr>
          <a:xfrm>
            <a:off x="7814486" y="5295799"/>
            <a:ext cx="296091" cy="6040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6</a:t>
            </a:r>
            <a:endParaRPr lang="hu-HU" sz="3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Cím 1">
            <a:extLst>
              <a:ext uri="{FF2B5EF4-FFF2-40B4-BE49-F238E27FC236}">
                <a16:creationId xmlns:a16="http://schemas.microsoft.com/office/drawing/2014/main" id="{8EEA9603-0AE0-A2D3-F0D1-AA68340D25BC}"/>
              </a:ext>
            </a:extLst>
          </p:cNvPr>
          <p:cNvSpPr txBox="1">
            <a:spLocks/>
          </p:cNvSpPr>
          <p:nvPr/>
        </p:nvSpPr>
        <p:spPr>
          <a:xfrm>
            <a:off x="7792463" y="3514881"/>
            <a:ext cx="296091" cy="6040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3600" b="1" dirty="0">
                <a:solidFill>
                  <a:srgbClr val="8C2633"/>
                </a:solidFill>
                <a:latin typeface="+mn-lt"/>
              </a:rPr>
              <a:t>5</a:t>
            </a:r>
            <a:endParaRPr lang="hu-HU" sz="3600" b="1" dirty="0">
              <a:solidFill>
                <a:srgbClr val="8C2633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1" name="Szöveg helye 3">
            <a:extLst>
              <a:ext uri="{FF2B5EF4-FFF2-40B4-BE49-F238E27FC236}">
                <a16:creationId xmlns:a16="http://schemas.microsoft.com/office/drawing/2014/main" id="{3EE4D888-9A3C-A7D5-2DD5-D97812490ECE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1257389" y="1484746"/>
            <a:ext cx="2616490" cy="1080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2" name="Szöveg helye 3">
            <a:extLst>
              <a:ext uri="{FF2B5EF4-FFF2-40B4-BE49-F238E27FC236}">
                <a16:creationId xmlns:a16="http://schemas.microsoft.com/office/drawing/2014/main" id="{1911FAD2-FCCC-89C4-EB2F-E6F7A1656824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272508" y="1518149"/>
            <a:ext cx="2616490" cy="1080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3" name="Szöveg helye 3">
            <a:extLst>
              <a:ext uri="{FF2B5EF4-FFF2-40B4-BE49-F238E27FC236}">
                <a16:creationId xmlns:a16="http://schemas.microsoft.com/office/drawing/2014/main" id="{F8811BEE-28D1-534C-1821-4BBCB5165D4D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1257389" y="3251443"/>
            <a:ext cx="2616490" cy="1080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4" name="Szöveg helye 3">
            <a:extLst>
              <a:ext uri="{FF2B5EF4-FFF2-40B4-BE49-F238E27FC236}">
                <a16:creationId xmlns:a16="http://schemas.microsoft.com/office/drawing/2014/main" id="{FD9D5623-2D7B-6C32-0812-5412BC3434B2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272508" y="3284846"/>
            <a:ext cx="2616490" cy="1080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5" name="Szöveg helye 3">
            <a:extLst>
              <a:ext uri="{FF2B5EF4-FFF2-40B4-BE49-F238E27FC236}">
                <a16:creationId xmlns:a16="http://schemas.microsoft.com/office/drawing/2014/main" id="{D588797C-6230-E420-E5D5-D4A07C31BBA3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267059" y="4985410"/>
            <a:ext cx="2616490" cy="1080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6" name="Szöveg helye 3">
            <a:extLst>
              <a:ext uri="{FF2B5EF4-FFF2-40B4-BE49-F238E27FC236}">
                <a16:creationId xmlns:a16="http://schemas.microsoft.com/office/drawing/2014/main" id="{5F923B59-88F9-65DA-BAB7-129849379F93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8282178" y="5018813"/>
            <a:ext cx="2616490" cy="1080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516580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Képes_szöveges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abadkézi sokszög: alakzat 9">
            <a:extLst>
              <a:ext uri="{FF2B5EF4-FFF2-40B4-BE49-F238E27FC236}">
                <a16:creationId xmlns:a16="http://schemas.microsoft.com/office/drawing/2014/main" id="{6E2AFE58-A463-C520-5DDD-0DA8233CCCD6}"/>
              </a:ext>
            </a:extLst>
          </p:cNvPr>
          <p:cNvSpPr/>
          <p:nvPr/>
        </p:nvSpPr>
        <p:spPr>
          <a:xfrm>
            <a:off x="160627" y="1427004"/>
            <a:ext cx="4223417" cy="2001995"/>
          </a:xfrm>
          <a:custGeom>
            <a:avLst/>
            <a:gdLst>
              <a:gd name="connsiteX0" fmla="*/ 784242 w 4223417"/>
              <a:gd name="connsiteY0" fmla="*/ 0 h 2001995"/>
              <a:gd name="connsiteX1" fmla="*/ 3149894 w 4223417"/>
              <a:gd name="connsiteY1" fmla="*/ 0 h 2001995"/>
              <a:gd name="connsiteX2" fmla="*/ 3149121 w 4223417"/>
              <a:gd name="connsiteY2" fmla="*/ 1973 h 2001995"/>
              <a:gd name="connsiteX3" fmla="*/ 3492090 w 4223417"/>
              <a:gd name="connsiteY3" fmla="*/ 1973 h 2001995"/>
              <a:gd name="connsiteX4" fmla="*/ 3492090 w 4223417"/>
              <a:gd name="connsiteY4" fmla="*/ 0 h 2001995"/>
              <a:gd name="connsiteX5" fmla="*/ 4223417 w 4223417"/>
              <a:gd name="connsiteY5" fmla="*/ 0 h 2001995"/>
              <a:gd name="connsiteX6" fmla="*/ 4223417 w 4223417"/>
              <a:gd name="connsiteY6" fmla="*/ 2001995 h 2001995"/>
              <a:gd name="connsiteX7" fmla="*/ 3492090 w 4223417"/>
              <a:gd name="connsiteY7" fmla="*/ 2001995 h 2001995"/>
              <a:gd name="connsiteX8" fmla="*/ 3492090 w 4223417"/>
              <a:gd name="connsiteY8" fmla="*/ 2001994 h 2001995"/>
              <a:gd name="connsiteX9" fmla="*/ 2365652 w 4223417"/>
              <a:gd name="connsiteY9" fmla="*/ 2001994 h 2001995"/>
              <a:gd name="connsiteX10" fmla="*/ 2093085 w 4223417"/>
              <a:gd name="connsiteY10" fmla="*/ 2001994 h 2001995"/>
              <a:gd name="connsiteX11" fmla="*/ 0 w 4223417"/>
              <a:gd name="connsiteY11" fmla="*/ 2001994 h 2001995"/>
              <a:gd name="connsiteX12" fmla="*/ 784242 w 4223417"/>
              <a:gd name="connsiteY12" fmla="*/ 0 h 2001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23417" h="2001995">
                <a:moveTo>
                  <a:pt x="784242" y="0"/>
                </a:moveTo>
                <a:lnTo>
                  <a:pt x="3149894" y="0"/>
                </a:lnTo>
                <a:lnTo>
                  <a:pt x="3149121" y="1973"/>
                </a:lnTo>
                <a:lnTo>
                  <a:pt x="3492090" y="1973"/>
                </a:lnTo>
                <a:lnTo>
                  <a:pt x="3492090" y="0"/>
                </a:lnTo>
                <a:lnTo>
                  <a:pt x="4223417" y="0"/>
                </a:lnTo>
                <a:lnTo>
                  <a:pt x="4223417" y="2001995"/>
                </a:lnTo>
                <a:lnTo>
                  <a:pt x="3492090" y="2001995"/>
                </a:lnTo>
                <a:lnTo>
                  <a:pt x="3492090" y="2001994"/>
                </a:lnTo>
                <a:lnTo>
                  <a:pt x="2365652" y="2001994"/>
                </a:lnTo>
                <a:lnTo>
                  <a:pt x="2093085" y="2001994"/>
                </a:lnTo>
                <a:lnTo>
                  <a:pt x="0" y="2001994"/>
                </a:lnTo>
                <a:lnTo>
                  <a:pt x="784242" y="0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/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B5D2D64F-D20F-35C7-9C30-5653E509FE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1" name="Ellipszis 10">
            <a:extLst>
              <a:ext uri="{FF2B5EF4-FFF2-40B4-BE49-F238E27FC236}">
                <a16:creationId xmlns:a16="http://schemas.microsoft.com/office/drawing/2014/main" id="{73C17FD6-2057-E12B-E504-ECCDAB7A9942}"/>
              </a:ext>
            </a:extLst>
          </p:cNvPr>
          <p:cNvSpPr/>
          <p:nvPr/>
        </p:nvSpPr>
        <p:spPr>
          <a:xfrm>
            <a:off x="3977576" y="1634377"/>
            <a:ext cx="757646" cy="757646"/>
          </a:xfrm>
          <a:prstGeom prst="ellipse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7" name="Cím 1">
            <a:extLst>
              <a:ext uri="{FF2B5EF4-FFF2-40B4-BE49-F238E27FC236}">
                <a16:creationId xmlns:a16="http://schemas.microsoft.com/office/drawing/2014/main" id="{7E9F9120-8C36-B1D7-A070-71E9BA82F95D}"/>
              </a:ext>
            </a:extLst>
          </p:cNvPr>
          <p:cNvSpPr txBox="1">
            <a:spLocks/>
          </p:cNvSpPr>
          <p:nvPr/>
        </p:nvSpPr>
        <p:spPr>
          <a:xfrm>
            <a:off x="3990325" y="1707935"/>
            <a:ext cx="296091" cy="6040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36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1</a:t>
            </a:r>
            <a:endParaRPr lang="hu-HU" sz="3600" b="1" dirty="0">
              <a:solidFill>
                <a:schemeClr val="bg1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1" name="Szöveg helye 3">
            <a:extLst>
              <a:ext uri="{FF2B5EF4-FFF2-40B4-BE49-F238E27FC236}">
                <a16:creationId xmlns:a16="http://schemas.microsoft.com/office/drawing/2014/main" id="{3EE4D888-9A3C-A7D5-2DD5-D97812490ECE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1025974" y="1539956"/>
            <a:ext cx="2950853" cy="1776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Szabadkézi sokszög: alakzat 24">
            <a:extLst>
              <a:ext uri="{FF2B5EF4-FFF2-40B4-BE49-F238E27FC236}">
                <a16:creationId xmlns:a16="http://schemas.microsoft.com/office/drawing/2014/main" id="{FE748FCC-D8C4-02B3-CACB-06925561BD85}"/>
              </a:ext>
            </a:extLst>
          </p:cNvPr>
          <p:cNvSpPr/>
          <p:nvPr/>
        </p:nvSpPr>
        <p:spPr>
          <a:xfrm>
            <a:off x="160627" y="4151036"/>
            <a:ext cx="4223417" cy="2001995"/>
          </a:xfrm>
          <a:custGeom>
            <a:avLst/>
            <a:gdLst>
              <a:gd name="connsiteX0" fmla="*/ 784242 w 4223417"/>
              <a:gd name="connsiteY0" fmla="*/ 0 h 2001995"/>
              <a:gd name="connsiteX1" fmla="*/ 3149894 w 4223417"/>
              <a:gd name="connsiteY1" fmla="*/ 0 h 2001995"/>
              <a:gd name="connsiteX2" fmla="*/ 3149121 w 4223417"/>
              <a:gd name="connsiteY2" fmla="*/ 1973 h 2001995"/>
              <a:gd name="connsiteX3" fmla="*/ 3492090 w 4223417"/>
              <a:gd name="connsiteY3" fmla="*/ 1973 h 2001995"/>
              <a:gd name="connsiteX4" fmla="*/ 3492090 w 4223417"/>
              <a:gd name="connsiteY4" fmla="*/ 0 h 2001995"/>
              <a:gd name="connsiteX5" fmla="*/ 4223417 w 4223417"/>
              <a:gd name="connsiteY5" fmla="*/ 0 h 2001995"/>
              <a:gd name="connsiteX6" fmla="*/ 4223417 w 4223417"/>
              <a:gd name="connsiteY6" fmla="*/ 2001995 h 2001995"/>
              <a:gd name="connsiteX7" fmla="*/ 3492090 w 4223417"/>
              <a:gd name="connsiteY7" fmla="*/ 2001995 h 2001995"/>
              <a:gd name="connsiteX8" fmla="*/ 3492090 w 4223417"/>
              <a:gd name="connsiteY8" fmla="*/ 2001994 h 2001995"/>
              <a:gd name="connsiteX9" fmla="*/ 2365652 w 4223417"/>
              <a:gd name="connsiteY9" fmla="*/ 2001994 h 2001995"/>
              <a:gd name="connsiteX10" fmla="*/ 2093085 w 4223417"/>
              <a:gd name="connsiteY10" fmla="*/ 2001994 h 2001995"/>
              <a:gd name="connsiteX11" fmla="*/ 0 w 4223417"/>
              <a:gd name="connsiteY11" fmla="*/ 2001994 h 2001995"/>
              <a:gd name="connsiteX12" fmla="*/ 784242 w 4223417"/>
              <a:gd name="connsiteY12" fmla="*/ 0 h 2001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23417" h="2001995">
                <a:moveTo>
                  <a:pt x="784242" y="0"/>
                </a:moveTo>
                <a:lnTo>
                  <a:pt x="3149894" y="0"/>
                </a:lnTo>
                <a:lnTo>
                  <a:pt x="3149121" y="1973"/>
                </a:lnTo>
                <a:lnTo>
                  <a:pt x="3492090" y="1973"/>
                </a:lnTo>
                <a:lnTo>
                  <a:pt x="3492090" y="0"/>
                </a:lnTo>
                <a:lnTo>
                  <a:pt x="4223417" y="0"/>
                </a:lnTo>
                <a:lnTo>
                  <a:pt x="4223417" y="2001995"/>
                </a:lnTo>
                <a:lnTo>
                  <a:pt x="3492090" y="2001995"/>
                </a:lnTo>
                <a:lnTo>
                  <a:pt x="3492090" y="2001994"/>
                </a:lnTo>
                <a:lnTo>
                  <a:pt x="2365652" y="2001994"/>
                </a:lnTo>
                <a:lnTo>
                  <a:pt x="2093085" y="2001994"/>
                </a:lnTo>
                <a:lnTo>
                  <a:pt x="0" y="2001994"/>
                </a:lnTo>
                <a:lnTo>
                  <a:pt x="784242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/>
          </a:p>
        </p:txBody>
      </p:sp>
      <p:sp>
        <p:nvSpPr>
          <p:cNvPr id="26" name="Szabadkézi sokszög: alakzat 25">
            <a:extLst>
              <a:ext uri="{FF2B5EF4-FFF2-40B4-BE49-F238E27FC236}">
                <a16:creationId xmlns:a16="http://schemas.microsoft.com/office/drawing/2014/main" id="{0F5622C2-BD07-723C-266E-C39D6AAAA8BE}"/>
              </a:ext>
            </a:extLst>
          </p:cNvPr>
          <p:cNvSpPr/>
          <p:nvPr/>
        </p:nvSpPr>
        <p:spPr>
          <a:xfrm flipH="1">
            <a:off x="7807956" y="1427002"/>
            <a:ext cx="4223417" cy="2001995"/>
          </a:xfrm>
          <a:custGeom>
            <a:avLst/>
            <a:gdLst>
              <a:gd name="connsiteX0" fmla="*/ 784242 w 4223417"/>
              <a:gd name="connsiteY0" fmla="*/ 0 h 2001995"/>
              <a:gd name="connsiteX1" fmla="*/ 3149894 w 4223417"/>
              <a:gd name="connsiteY1" fmla="*/ 0 h 2001995"/>
              <a:gd name="connsiteX2" fmla="*/ 3149121 w 4223417"/>
              <a:gd name="connsiteY2" fmla="*/ 1973 h 2001995"/>
              <a:gd name="connsiteX3" fmla="*/ 3492090 w 4223417"/>
              <a:gd name="connsiteY3" fmla="*/ 1973 h 2001995"/>
              <a:gd name="connsiteX4" fmla="*/ 3492090 w 4223417"/>
              <a:gd name="connsiteY4" fmla="*/ 0 h 2001995"/>
              <a:gd name="connsiteX5" fmla="*/ 4223417 w 4223417"/>
              <a:gd name="connsiteY5" fmla="*/ 0 h 2001995"/>
              <a:gd name="connsiteX6" fmla="*/ 4223417 w 4223417"/>
              <a:gd name="connsiteY6" fmla="*/ 2001995 h 2001995"/>
              <a:gd name="connsiteX7" fmla="*/ 3492090 w 4223417"/>
              <a:gd name="connsiteY7" fmla="*/ 2001995 h 2001995"/>
              <a:gd name="connsiteX8" fmla="*/ 3492090 w 4223417"/>
              <a:gd name="connsiteY8" fmla="*/ 2001994 h 2001995"/>
              <a:gd name="connsiteX9" fmla="*/ 2365652 w 4223417"/>
              <a:gd name="connsiteY9" fmla="*/ 2001994 h 2001995"/>
              <a:gd name="connsiteX10" fmla="*/ 2093085 w 4223417"/>
              <a:gd name="connsiteY10" fmla="*/ 2001994 h 2001995"/>
              <a:gd name="connsiteX11" fmla="*/ 0 w 4223417"/>
              <a:gd name="connsiteY11" fmla="*/ 2001994 h 2001995"/>
              <a:gd name="connsiteX12" fmla="*/ 784242 w 4223417"/>
              <a:gd name="connsiteY12" fmla="*/ 0 h 2001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23417" h="2001995">
                <a:moveTo>
                  <a:pt x="784242" y="0"/>
                </a:moveTo>
                <a:lnTo>
                  <a:pt x="3149894" y="0"/>
                </a:lnTo>
                <a:lnTo>
                  <a:pt x="3149121" y="1973"/>
                </a:lnTo>
                <a:lnTo>
                  <a:pt x="3492090" y="1973"/>
                </a:lnTo>
                <a:lnTo>
                  <a:pt x="3492090" y="0"/>
                </a:lnTo>
                <a:lnTo>
                  <a:pt x="4223417" y="0"/>
                </a:lnTo>
                <a:lnTo>
                  <a:pt x="4223417" y="2001995"/>
                </a:lnTo>
                <a:lnTo>
                  <a:pt x="3492090" y="2001995"/>
                </a:lnTo>
                <a:lnTo>
                  <a:pt x="3492090" y="2001994"/>
                </a:lnTo>
                <a:lnTo>
                  <a:pt x="2365652" y="2001994"/>
                </a:lnTo>
                <a:lnTo>
                  <a:pt x="2093085" y="2001994"/>
                </a:lnTo>
                <a:lnTo>
                  <a:pt x="0" y="2001994"/>
                </a:lnTo>
                <a:lnTo>
                  <a:pt x="784242" y="0"/>
                </a:lnTo>
                <a:close/>
              </a:path>
            </a:pathLst>
          </a:custGeom>
          <a:solidFill>
            <a:schemeClr val="accent2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27" name="Szabadkézi sokszög: alakzat 26">
            <a:extLst>
              <a:ext uri="{FF2B5EF4-FFF2-40B4-BE49-F238E27FC236}">
                <a16:creationId xmlns:a16="http://schemas.microsoft.com/office/drawing/2014/main" id="{61D9FB57-2DD6-1688-CE04-14E189A7833B}"/>
              </a:ext>
            </a:extLst>
          </p:cNvPr>
          <p:cNvSpPr/>
          <p:nvPr/>
        </p:nvSpPr>
        <p:spPr>
          <a:xfrm flipH="1">
            <a:off x="7807956" y="4151036"/>
            <a:ext cx="4223417" cy="2001995"/>
          </a:xfrm>
          <a:custGeom>
            <a:avLst/>
            <a:gdLst>
              <a:gd name="connsiteX0" fmla="*/ 784242 w 4223417"/>
              <a:gd name="connsiteY0" fmla="*/ 0 h 2001995"/>
              <a:gd name="connsiteX1" fmla="*/ 3149894 w 4223417"/>
              <a:gd name="connsiteY1" fmla="*/ 0 h 2001995"/>
              <a:gd name="connsiteX2" fmla="*/ 3149121 w 4223417"/>
              <a:gd name="connsiteY2" fmla="*/ 1973 h 2001995"/>
              <a:gd name="connsiteX3" fmla="*/ 3492090 w 4223417"/>
              <a:gd name="connsiteY3" fmla="*/ 1973 h 2001995"/>
              <a:gd name="connsiteX4" fmla="*/ 3492090 w 4223417"/>
              <a:gd name="connsiteY4" fmla="*/ 0 h 2001995"/>
              <a:gd name="connsiteX5" fmla="*/ 4223417 w 4223417"/>
              <a:gd name="connsiteY5" fmla="*/ 0 h 2001995"/>
              <a:gd name="connsiteX6" fmla="*/ 4223417 w 4223417"/>
              <a:gd name="connsiteY6" fmla="*/ 2001995 h 2001995"/>
              <a:gd name="connsiteX7" fmla="*/ 3492090 w 4223417"/>
              <a:gd name="connsiteY7" fmla="*/ 2001995 h 2001995"/>
              <a:gd name="connsiteX8" fmla="*/ 3492090 w 4223417"/>
              <a:gd name="connsiteY8" fmla="*/ 2001994 h 2001995"/>
              <a:gd name="connsiteX9" fmla="*/ 2365652 w 4223417"/>
              <a:gd name="connsiteY9" fmla="*/ 2001994 h 2001995"/>
              <a:gd name="connsiteX10" fmla="*/ 2093085 w 4223417"/>
              <a:gd name="connsiteY10" fmla="*/ 2001994 h 2001995"/>
              <a:gd name="connsiteX11" fmla="*/ 0 w 4223417"/>
              <a:gd name="connsiteY11" fmla="*/ 2001994 h 2001995"/>
              <a:gd name="connsiteX12" fmla="*/ 784242 w 4223417"/>
              <a:gd name="connsiteY12" fmla="*/ 0 h 2001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23417" h="2001995">
                <a:moveTo>
                  <a:pt x="784242" y="0"/>
                </a:moveTo>
                <a:lnTo>
                  <a:pt x="3149894" y="0"/>
                </a:lnTo>
                <a:lnTo>
                  <a:pt x="3149121" y="1973"/>
                </a:lnTo>
                <a:lnTo>
                  <a:pt x="3492090" y="1973"/>
                </a:lnTo>
                <a:lnTo>
                  <a:pt x="3492090" y="0"/>
                </a:lnTo>
                <a:lnTo>
                  <a:pt x="4223417" y="0"/>
                </a:lnTo>
                <a:lnTo>
                  <a:pt x="4223417" y="2001995"/>
                </a:lnTo>
                <a:lnTo>
                  <a:pt x="3492090" y="2001995"/>
                </a:lnTo>
                <a:lnTo>
                  <a:pt x="3492090" y="2001994"/>
                </a:lnTo>
                <a:lnTo>
                  <a:pt x="2365652" y="2001994"/>
                </a:lnTo>
                <a:lnTo>
                  <a:pt x="2093085" y="2001994"/>
                </a:lnTo>
                <a:lnTo>
                  <a:pt x="0" y="2001994"/>
                </a:lnTo>
                <a:lnTo>
                  <a:pt x="784242" y="0"/>
                </a:lnTo>
                <a:close/>
              </a:path>
            </a:pathLst>
          </a:custGeom>
          <a:solidFill>
            <a:schemeClr val="accent1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28" name="Ellipszis 27">
            <a:extLst>
              <a:ext uri="{FF2B5EF4-FFF2-40B4-BE49-F238E27FC236}">
                <a16:creationId xmlns:a16="http://schemas.microsoft.com/office/drawing/2014/main" id="{788038F2-2C5B-D871-7E66-3D9B2EA3585B}"/>
              </a:ext>
            </a:extLst>
          </p:cNvPr>
          <p:cNvSpPr/>
          <p:nvPr/>
        </p:nvSpPr>
        <p:spPr>
          <a:xfrm>
            <a:off x="3958722" y="4292736"/>
            <a:ext cx="757646" cy="757646"/>
          </a:xfrm>
          <a:prstGeom prst="ellipse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9" name="Cím 1">
            <a:extLst>
              <a:ext uri="{FF2B5EF4-FFF2-40B4-BE49-F238E27FC236}">
                <a16:creationId xmlns:a16="http://schemas.microsoft.com/office/drawing/2014/main" id="{D4740CE6-0402-CE72-7069-CF12AEDEA4F8}"/>
              </a:ext>
            </a:extLst>
          </p:cNvPr>
          <p:cNvSpPr txBox="1">
            <a:spLocks/>
          </p:cNvSpPr>
          <p:nvPr/>
        </p:nvSpPr>
        <p:spPr>
          <a:xfrm>
            <a:off x="4009339" y="4369530"/>
            <a:ext cx="296091" cy="6040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3600" b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2</a:t>
            </a:r>
            <a:endParaRPr lang="hu-HU" sz="3600" b="1" dirty="0">
              <a:solidFill>
                <a:schemeClr val="bg1">
                  <a:lumMod val="6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0" name="Ellipszis 29">
            <a:extLst>
              <a:ext uri="{FF2B5EF4-FFF2-40B4-BE49-F238E27FC236}">
                <a16:creationId xmlns:a16="http://schemas.microsoft.com/office/drawing/2014/main" id="{73EED00B-4083-F20D-ECDB-939B54A9358C}"/>
              </a:ext>
            </a:extLst>
          </p:cNvPr>
          <p:cNvSpPr/>
          <p:nvPr/>
        </p:nvSpPr>
        <p:spPr>
          <a:xfrm>
            <a:off x="7474232" y="1648781"/>
            <a:ext cx="757646" cy="757646"/>
          </a:xfrm>
          <a:prstGeom prst="ellipse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1" name="Ellipszis 30">
            <a:extLst>
              <a:ext uri="{FF2B5EF4-FFF2-40B4-BE49-F238E27FC236}">
                <a16:creationId xmlns:a16="http://schemas.microsoft.com/office/drawing/2014/main" id="{1C51CF12-596A-F108-82CF-8843F8958503}"/>
              </a:ext>
            </a:extLst>
          </p:cNvPr>
          <p:cNvSpPr/>
          <p:nvPr/>
        </p:nvSpPr>
        <p:spPr>
          <a:xfrm>
            <a:off x="7454824" y="4292735"/>
            <a:ext cx="757646" cy="757646"/>
          </a:xfrm>
          <a:prstGeom prst="ellipse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3" name="Cím 1">
            <a:extLst>
              <a:ext uri="{FF2B5EF4-FFF2-40B4-BE49-F238E27FC236}">
                <a16:creationId xmlns:a16="http://schemas.microsoft.com/office/drawing/2014/main" id="{9B5040B0-3AC7-229D-7BE3-D34EC0F56C0E}"/>
              </a:ext>
            </a:extLst>
          </p:cNvPr>
          <p:cNvSpPr txBox="1">
            <a:spLocks/>
          </p:cNvSpPr>
          <p:nvPr/>
        </p:nvSpPr>
        <p:spPr>
          <a:xfrm>
            <a:off x="7744677" y="1707935"/>
            <a:ext cx="296091" cy="6040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3600" b="1" dirty="0">
                <a:solidFill>
                  <a:schemeClr val="accent2"/>
                </a:solidFill>
                <a:latin typeface="+mn-lt"/>
              </a:rPr>
              <a:t>3</a:t>
            </a:r>
            <a:endParaRPr lang="hu-HU" sz="3600" b="1" dirty="0">
              <a:solidFill>
                <a:schemeClr val="accent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4" name="Cím 1">
            <a:extLst>
              <a:ext uri="{FF2B5EF4-FFF2-40B4-BE49-F238E27FC236}">
                <a16:creationId xmlns:a16="http://schemas.microsoft.com/office/drawing/2014/main" id="{3B78547F-0700-CDD3-BDA2-2521AAA8D1BB}"/>
              </a:ext>
            </a:extLst>
          </p:cNvPr>
          <p:cNvSpPr txBox="1">
            <a:spLocks/>
          </p:cNvSpPr>
          <p:nvPr/>
        </p:nvSpPr>
        <p:spPr>
          <a:xfrm>
            <a:off x="7754104" y="4369530"/>
            <a:ext cx="296091" cy="6040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3600" b="1" dirty="0">
                <a:solidFill>
                  <a:schemeClr val="accent1"/>
                </a:solidFill>
                <a:latin typeface="+mn-lt"/>
              </a:rPr>
              <a:t>4</a:t>
            </a:r>
            <a:endParaRPr lang="hu-HU" sz="3600" b="1" dirty="0">
              <a:solidFill>
                <a:schemeClr val="accent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0" name="Kép helye 49">
            <a:extLst>
              <a:ext uri="{FF2B5EF4-FFF2-40B4-BE49-F238E27FC236}">
                <a16:creationId xmlns:a16="http://schemas.microsoft.com/office/drawing/2014/main" id="{C6E3BE61-8CA9-53B3-5FA7-4A7932F56A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84044" y="1423988"/>
            <a:ext cx="3396696" cy="47290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2051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gramm_szöveges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1">
            <a:extLst>
              <a:ext uri="{FF2B5EF4-FFF2-40B4-BE49-F238E27FC236}">
                <a16:creationId xmlns:a16="http://schemas.microsoft.com/office/drawing/2014/main" id="{5A885E16-8C5D-0567-97B1-A65544B975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48F47867-599D-99B4-F514-6F9629A9EA37}"/>
              </a:ext>
            </a:extLst>
          </p:cNvPr>
          <p:cNvSpPr/>
          <p:nvPr/>
        </p:nvSpPr>
        <p:spPr>
          <a:xfrm>
            <a:off x="2328531" y="1568109"/>
            <a:ext cx="9863470" cy="482579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6" name="Szabadkézi sokszög: alakzat 5">
            <a:extLst>
              <a:ext uri="{FF2B5EF4-FFF2-40B4-BE49-F238E27FC236}">
                <a16:creationId xmlns:a16="http://schemas.microsoft.com/office/drawing/2014/main" id="{562F1794-B350-C13C-E40E-D13494B6AEC0}"/>
              </a:ext>
            </a:extLst>
          </p:cNvPr>
          <p:cNvSpPr/>
          <p:nvPr/>
        </p:nvSpPr>
        <p:spPr>
          <a:xfrm>
            <a:off x="0" y="1568109"/>
            <a:ext cx="4625723" cy="5298302"/>
          </a:xfrm>
          <a:custGeom>
            <a:avLst/>
            <a:gdLst>
              <a:gd name="connsiteX0" fmla="*/ 0 w 4599606"/>
              <a:gd name="connsiteY0" fmla="*/ 0 h 5314426"/>
              <a:gd name="connsiteX1" fmla="*/ 4599606 w 4599606"/>
              <a:gd name="connsiteY1" fmla="*/ 0 h 5314426"/>
              <a:gd name="connsiteX2" fmla="*/ 2601346 w 4599606"/>
              <a:gd name="connsiteY2" fmla="*/ 5314426 h 5314426"/>
              <a:gd name="connsiteX3" fmla="*/ 0 w 4599606"/>
              <a:gd name="connsiteY3" fmla="*/ 5314426 h 5314426"/>
              <a:gd name="connsiteX4" fmla="*/ 0 w 4599606"/>
              <a:gd name="connsiteY4" fmla="*/ 0 h 531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9606" h="5314426">
                <a:moveTo>
                  <a:pt x="0" y="0"/>
                </a:moveTo>
                <a:lnTo>
                  <a:pt x="4599606" y="0"/>
                </a:lnTo>
                <a:lnTo>
                  <a:pt x="2601346" y="5314426"/>
                </a:lnTo>
                <a:lnTo>
                  <a:pt x="0" y="5314426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11" name="Szöveg helye 3">
            <a:extLst>
              <a:ext uri="{FF2B5EF4-FFF2-40B4-BE49-F238E27FC236}">
                <a16:creationId xmlns:a16="http://schemas.microsoft.com/office/drawing/2014/main" id="{3CEA7BFE-5B67-7208-D40E-8B394A15C9C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42929" y="1845708"/>
            <a:ext cx="2362047" cy="485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Szöveg helye 3">
            <a:extLst>
              <a:ext uri="{FF2B5EF4-FFF2-40B4-BE49-F238E27FC236}">
                <a16:creationId xmlns:a16="http://schemas.microsoft.com/office/drawing/2014/main" id="{E1E00ECD-5845-9EC1-4616-ED2770CACB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60816" y="5730948"/>
            <a:ext cx="8717770" cy="5910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Diagram helye 12">
            <a:extLst>
              <a:ext uri="{FF2B5EF4-FFF2-40B4-BE49-F238E27FC236}">
                <a16:creationId xmlns:a16="http://schemas.microsoft.com/office/drawing/2014/main" id="{CE9DE414-DD4F-2DC9-1499-8190D8A307C7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4690578" y="2094615"/>
            <a:ext cx="3152775" cy="347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u-HU"/>
              <a:t>Diagram beszúrásához kattintson az ikonra</a:t>
            </a:r>
            <a:endParaRPr lang="hu-HU" dirty="0"/>
          </a:p>
        </p:txBody>
      </p:sp>
      <p:sp>
        <p:nvSpPr>
          <p:cNvPr id="14" name="Diagram helye 12">
            <a:extLst>
              <a:ext uri="{FF2B5EF4-FFF2-40B4-BE49-F238E27FC236}">
                <a16:creationId xmlns:a16="http://schemas.microsoft.com/office/drawing/2014/main" id="{ED09E0CA-C269-69D0-CAA6-3568B81E7856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8547241" y="2094615"/>
            <a:ext cx="3152775" cy="347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u-HU"/>
              <a:t>Diagram beszúrásához kattintson az ikonra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083409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gramm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>
            <a:extLst>
              <a:ext uri="{FF2B5EF4-FFF2-40B4-BE49-F238E27FC236}">
                <a16:creationId xmlns:a16="http://schemas.microsoft.com/office/drawing/2014/main" id="{70F5CDFD-7388-5229-3ABC-D44ACA3CE224}"/>
              </a:ext>
            </a:extLst>
          </p:cNvPr>
          <p:cNvSpPr/>
          <p:nvPr/>
        </p:nvSpPr>
        <p:spPr>
          <a:xfrm>
            <a:off x="0" y="4710223"/>
            <a:ext cx="12192000" cy="16905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10" name="Cím 1">
            <a:extLst>
              <a:ext uri="{FF2B5EF4-FFF2-40B4-BE49-F238E27FC236}">
                <a16:creationId xmlns:a16="http://schemas.microsoft.com/office/drawing/2014/main" id="{B846D5BC-80DC-7237-0A65-1D9D79E25B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2" name="Diagram helye 12">
            <a:extLst>
              <a:ext uri="{FF2B5EF4-FFF2-40B4-BE49-F238E27FC236}">
                <a16:creationId xmlns:a16="http://schemas.microsoft.com/office/drawing/2014/main" id="{73A92D81-3829-1295-614E-29E0419654D7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283534" y="1690502"/>
            <a:ext cx="5551531" cy="347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u-HU"/>
              <a:t>Diagram beszúrásához kattintson az ikonra</a:t>
            </a:r>
            <a:endParaRPr lang="hu-HU" dirty="0"/>
          </a:p>
        </p:txBody>
      </p:sp>
      <p:sp>
        <p:nvSpPr>
          <p:cNvPr id="3" name="Diagram helye 12">
            <a:extLst>
              <a:ext uri="{FF2B5EF4-FFF2-40B4-BE49-F238E27FC236}">
                <a16:creationId xmlns:a16="http://schemas.microsoft.com/office/drawing/2014/main" id="{C5FB84C1-2673-6208-1EF3-F2E30441AF29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6356937" y="1690502"/>
            <a:ext cx="5551531" cy="347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u-HU"/>
              <a:t>Diagram beszúrásához kattintson az ikonra</a:t>
            </a:r>
            <a:endParaRPr lang="hu-HU" dirty="0"/>
          </a:p>
        </p:txBody>
      </p:sp>
      <p:sp>
        <p:nvSpPr>
          <p:cNvPr id="6" name="Szöveg helye 3">
            <a:extLst>
              <a:ext uri="{FF2B5EF4-FFF2-40B4-BE49-F238E27FC236}">
                <a16:creationId xmlns:a16="http://schemas.microsoft.com/office/drawing/2014/main" id="{B01E4CAB-EB8A-8D98-27CA-91C5875C5179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1560037" y="5273701"/>
            <a:ext cx="2998523" cy="3934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Szöveg helye 3">
            <a:extLst>
              <a:ext uri="{FF2B5EF4-FFF2-40B4-BE49-F238E27FC236}">
                <a16:creationId xmlns:a16="http://schemas.microsoft.com/office/drawing/2014/main" id="{419B1ABC-F7B7-F15A-09D9-2B833BDA9BDA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7633440" y="5273701"/>
            <a:ext cx="2998523" cy="3934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42454880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épes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ép helye 3">
            <a:extLst>
              <a:ext uri="{FF2B5EF4-FFF2-40B4-BE49-F238E27FC236}">
                <a16:creationId xmlns:a16="http://schemas.microsoft.com/office/drawing/2014/main" id="{85DF41AF-40B0-154F-1067-21F31B010D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567542"/>
            <a:ext cx="12192000" cy="52904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10" name="Cím 1">
            <a:extLst>
              <a:ext uri="{FF2B5EF4-FFF2-40B4-BE49-F238E27FC236}">
                <a16:creationId xmlns:a16="http://schemas.microsoft.com/office/drawing/2014/main" id="{B846D5BC-80DC-7237-0A65-1D9D79E25B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3038939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épes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ép helye 2">
            <a:extLst>
              <a:ext uri="{FF2B5EF4-FFF2-40B4-BE49-F238E27FC236}">
                <a16:creationId xmlns:a16="http://schemas.microsoft.com/office/drawing/2014/main" id="{F14BCE5D-8E7F-DA36-C5A9-415D155EFF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85224" y="1250187"/>
            <a:ext cx="3283846" cy="3682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</a:p>
        </p:txBody>
      </p:sp>
      <p:sp>
        <p:nvSpPr>
          <p:cNvPr id="14" name="Kép helye 2">
            <a:extLst>
              <a:ext uri="{FF2B5EF4-FFF2-40B4-BE49-F238E27FC236}">
                <a16:creationId xmlns:a16="http://schemas.microsoft.com/office/drawing/2014/main" id="{3F5DB53F-7BC1-7869-6AEE-7E23E6C4D4E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539803" y="1250186"/>
            <a:ext cx="3283130" cy="3682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</a:p>
        </p:txBody>
      </p:sp>
      <p:sp>
        <p:nvSpPr>
          <p:cNvPr id="15" name="Kép helye 2">
            <a:extLst>
              <a:ext uri="{FF2B5EF4-FFF2-40B4-BE49-F238E27FC236}">
                <a16:creationId xmlns:a16="http://schemas.microsoft.com/office/drawing/2014/main" id="{C26353EB-5430-0280-1466-4A43A86119DD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7993666" y="1260211"/>
            <a:ext cx="3283131" cy="3682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F46EB823-ADF6-92FD-1A5C-FDBE7A464882}"/>
              </a:ext>
            </a:extLst>
          </p:cNvPr>
          <p:cNvSpPr/>
          <p:nvPr/>
        </p:nvSpPr>
        <p:spPr>
          <a:xfrm>
            <a:off x="1085234" y="5132982"/>
            <a:ext cx="3283846" cy="9585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C4B6FE87-897B-97D7-7896-3C6C736F75B7}"/>
              </a:ext>
            </a:extLst>
          </p:cNvPr>
          <p:cNvSpPr/>
          <p:nvPr/>
        </p:nvSpPr>
        <p:spPr>
          <a:xfrm>
            <a:off x="4539806" y="5132982"/>
            <a:ext cx="3283846" cy="9585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B544A695-5293-9189-9EA0-291C233743DB}"/>
              </a:ext>
            </a:extLst>
          </p:cNvPr>
          <p:cNvSpPr/>
          <p:nvPr/>
        </p:nvSpPr>
        <p:spPr>
          <a:xfrm>
            <a:off x="7994379" y="5132982"/>
            <a:ext cx="3283846" cy="958557"/>
          </a:xfrm>
          <a:prstGeom prst="rect">
            <a:avLst/>
          </a:prstGeom>
          <a:solidFill>
            <a:srgbClr val="8C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Szöveg helye 3">
            <a:extLst>
              <a:ext uri="{FF2B5EF4-FFF2-40B4-BE49-F238E27FC236}">
                <a16:creationId xmlns:a16="http://schemas.microsoft.com/office/drawing/2014/main" id="{049B9120-7919-1B87-2F0D-0468BF609C92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1227893" y="5252435"/>
            <a:ext cx="2998523" cy="7483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7" name="Szöveg helye 3">
            <a:extLst>
              <a:ext uri="{FF2B5EF4-FFF2-40B4-BE49-F238E27FC236}">
                <a16:creationId xmlns:a16="http://schemas.microsoft.com/office/drawing/2014/main" id="{9BE8529A-1BC7-D75E-085F-5E3551C82C1C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682462" y="5238102"/>
            <a:ext cx="2998523" cy="7483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8" name="Szöveg helye 3">
            <a:extLst>
              <a:ext uri="{FF2B5EF4-FFF2-40B4-BE49-F238E27FC236}">
                <a16:creationId xmlns:a16="http://schemas.microsoft.com/office/drawing/2014/main" id="{B6FECA3F-9E9C-E293-5893-1B6C8CBF780D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137040" y="5238101"/>
            <a:ext cx="2998523" cy="7483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C46D2A92-2410-FC83-0A54-19C2B8507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077133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Képes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ép helye 2">
            <a:extLst>
              <a:ext uri="{FF2B5EF4-FFF2-40B4-BE49-F238E27FC236}">
                <a16:creationId xmlns:a16="http://schemas.microsoft.com/office/drawing/2014/main" id="{F14BCE5D-8E7F-DA36-C5A9-415D155EFF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91801" y="1561272"/>
            <a:ext cx="2631704" cy="35462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</a:p>
        </p:txBody>
      </p:sp>
      <p:sp>
        <p:nvSpPr>
          <p:cNvPr id="14" name="Kép helye 2">
            <a:extLst>
              <a:ext uri="{FF2B5EF4-FFF2-40B4-BE49-F238E27FC236}">
                <a16:creationId xmlns:a16="http://schemas.microsoft.com/office/drawing/2014/main" id="{3F5DB53F-7BC1-7869-6AEE-7E23E6C4D4E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3566747" y="1561271"/>
            <a:ext cx="2631131" cy="35462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</a:p>
        </p:txBody>
      </p:sp>
      <p:sp>
        <p:nvSpPr>
          <p:cNvPr id="15" name="Kép helye 2">
            <a:extLst>
              <a:ext uri="{FF2B5EF4-FFF2-40B4-BE49-F238E27FC236}">
                <a16:creationId xmlns:a16="http://schemas.microsoft.com/office/drawing/2014/main" id="{C26353EB-5430-0280-1466-4A43A86119DD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317816" y="1571296"/>
            <a:ext cx="2631131" cy="35462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F46EB823-ADF6-92FD-1A5C-FDBE7A464882}"/>
              </a:ext>
            </a:extLst>
          </p:cNvPr>
          <p:cNvSpPr/>
          <p:nvPr/>
        </p:nvSpPr>
        <p:spPr>
          <a:xfrm>
            <a:off x="791811" y="5222450"/>
            <a:ext cx="2631694" cy="9898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C4B6FE87-897B-97D7-7896-3C6C736F75B7}"/>
              </a:ext>
            </a:extLst>
          </p:cNvPr>
          <p:cNvSpPr/>
          <p:nvPr/>
        </p:nvSpPr>
        <p:spPr>
          <a:xfrm>
            <a:off x="3566173" y="5222450"/>
            <a:ext cx="2651049" cy="9898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B544A695-5293-9189-9EA0-291C233743DB}"/>
              </a:ext>
            </a:extLst>
          </p:cNvPr>
          <p:cNvSpPr/>
          <p:nvPr/>
        </p:nvSpPr>
        <p:spPr>
          <a:xfrm>
            <a:off x="6317816" y="5222450"/>
            <a:ext cx="2651048" cy="989813"/>
          </a:xfrm>
          <a:prstGeom prst="rect">
            <a:avLst/>
          </a:prstGeom>
          <a:solidFill>
            <a:srgbClr val="8C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Szöveg helye 3">
            <a:extLst>
              <a:ext uri="{FF2B5EF4-FFF2-40B4-BE49-F238E27FC236}">
                <a16:creationId xmlns:a16="http://schemas.microsoft.com/office/drawing/2014/main" id="{049B9120-7919-1B87-2F0D-0468BF609C92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934470" y="5393833"/>
            <a:ext cx="2403045" cy="59970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7" name="Szöveg helye 3">
            <a:extLst>
              <a:ext uri="{FF2B5EF4-FFF2-40B4-BE49-F238E27FC236}">
                <a16:creationId xmlns:a16="http://schemas.microsoft.com/office/drawing/2014/main" id="{9BE8529A-1BC7-D75E-085F-5E3551C82C1C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3708830" y="5379500"/>
            <a:ext cx="2403045" cy="59970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8" name="Szöveg helye 3">
            <a:extLst>
              <a:ext uri="{FF2B5EF4-FFF2-40B4-BE49-F238E27FC236}">
                <a16:creationId xmlns:a16="http://schemas.microsoft.com/office/drawing/2014/main" id="{B6FECA3F-9E9C-E293-5893-1B6C8CBF780D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6445882" y="5379499"/>
            <a:ext cx="2403045" cy="59970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C46D2A92-2410-FC83-0A54-19C2B8507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5" name="Kép helye 2">
            <a:extLst>
              <a:ext uri="{FF2B5EF4-FFF2-40B4-BE49-F238E27FC236}">
                <a16:creationId xmlns:a16="http://schemas.microsoft.com/office/drawing/2014/main" id="{A6D9CFA9-2BED-680A-3ECF-172DE0AAEC28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9068885" y="1571296"/>
            <a:ext cx="2631131" cy="35462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36D54AA9-58C4-110D-D946-F5F5DF1D563E}"/>
              </a:ext>
            </a:extLst>
          </p:cNvPr>
          <p:cNvSpPr/>
          <p:nvPr/>
        </p:nvSpPr>
        <p:spPr>
          <a:xfrm>
            <a:off x="9068886" y="5222450"/>
            <a:ext cx="2651048" cy="98981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 helye 3">
            <a:extLst>
              <a:ext uri="{FF2B5EF4-FFF2-40B4-BE49-F238E27FC236}">
                <a16:creationId xmlns:a16="http://schemas.microsoft.com/office/drawing/2014/main" id="{29328D7C-BD39-BFA3-2183-660A723E3DD3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9182929" y="5379499"/>
            <a:ext cx="2403045" cy="59970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1798204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épes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>
            <a:extLst>
              <a:ext uri="{FF2B5EF4-FFF2-40B4-BE49-F238E27FC236}">
                <a16:creationId xmlns:a16="http://schemas.microsoft.com/office/drawing/2014/main" id="{70F5CDFD-7388-5229-3ABC-D44ACA3CE224}"/>
              </a:ext>
            </a:extLst>
          </p:cNvPr>
          <p:cNvSpPr/>
          <p:nvPr/>
        </p:nvSpPr>
        <p:spPr>
          <a:xfrm>
            <a:off x="0" y="4710223"/>
            <a:ext cx="12192000" cy="16905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10" name="Cím 1">
            <a:extLst>
              <a:ext uri="{FF2B5EF4-FFF2-40B4-BE49-F238E27FC236}">
                <a16:creationId xmlns:a16="http://schemas.microsoft.com/office/drawing/2014/main" id="{B846D5BC-80DC-7237-0A65-1D9D79E25B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6" name="Szöveg helye 3">
            <a:extLst>
              <a:ext uri="{FF2B5EF4-FFF2-40B4-BE49-F238E27FC236}">
                <a16:creationId xmlns:a16="http://schemas.microsoft.com/office/drawing/2014/main" id="{B01E4CAB-EB8A-8D98-27CA-91C5875C5179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1560037" y="5826570"/>
            <a:ext cx="2998523" cy="3934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Szöveg helye 3">
            <a:extLst>
              <a:ext uri="{FF2B5EF4-FFF2-40B4-BE49-F238E27FC236}">
                <a16:creationId xmlns:a16="http://schemas.microsoft.com/office/drawing/2014/main" id="{419B1ABC-F7B7-F15A-09D9-2B833BDA9BDA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7633440" y="5826570"/>
            <a:ext cx="2998523" cy="3934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Kép helye 7">
            <a:extLst>
              <a:ext uri="{FF2B5EF4-FFF2-40B4-BE49-F238E27FC236}">
                <a16:creationId xmlns:a16="http://schemas.microsoft.com/office/drawing/2014/main" id="{AECB29DB-D2B1-943D-2275-B712E28EF5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80974" y="1552575"/>
            <a:ext cx="5815789" cy="40932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9" name="Kép helye 7">
            <a:extLst>
              <a:ext uri="{FF2B5EF4-FFF2-40B4-BE49-F238E27FC236}">
                <a16:creationId xmlns:a16="http://schemas.microsoft.com/office/drawing/2014/main" id="{3CC21B49-9B1F-E282-77E5-EB281FEACEC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95239" y="1552575"/>
            <a:ext cx="5808919" cy="40932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641886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zöveges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>
            <a:extLst>
              <a:ext uri="{FF2B5EF4-FFF2-40B4-BE49-F238E27FC236}">
                <a16:creationId xmlns:a16="http://schemas.microsoft.com/office/drawing/2014/main" id="{ECCAC0AA-44A7-0484-FFF5-23C4D11A9772}"/>
              </a:ext>
            </a:extLst>
          </p:cNvPr>
          <p:cNvSpPr/>
          <p:nvPr/>
        </p:nvSpPr>
        <p:spPr>
          <a:xfrm>
            <a:off x="431858" y="1879134"/>
            <a:ext cx="2274592" cy="44377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84541B28-DD50-9072-68A2-AD97E180D653}"/>
              </a:ext>
            </a:extLst>
          </p:cNvPr>
          <p:cNvSpPr/>
          <p:nvPr/>
        </p:nvSpPr>
        <p:spPr>
          <a:xfrm>
            <a:off x="2702401" y="1879134"/>
            <a:ext cx="2262399" cy="443776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224CBFA4-46A8-FA09-E356-703A269B35F7}"/>
              </a:ext>
            </a:extLst>
          </p:cNvPr>
          <p:cNvSpPr/>
          <p:nvPr/>
        </p:nvSpPr>
        <p:spPr>
          <a:xfrm>
            <a:off x="4964800" y="1879134"/>
            <a:ext cx="2262399" cy="44377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F6DEEEB6-2FA2-97E1-D8F0-13961FA22E89}"/>
              </a:ext>
            </a:extLst>
          </p:cNvPr>
          <p:cNvSpPr/>
          <p:nvPr/>
        </p:nvSpPr>
        <p:spPr>
          <a:xfrm>
            <a:off x="7227200" y="1879134"/>
            <a:ext cx="2262399" cy="443776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3F503185-B693-F72D-C9D0-3EBE0E91788E}"/>
              </a:ext>
            </a:extLst>
          </p:cNvPr>
          <p:cNvSpPr/>
          <p:nvPr/>
        </p:nvSpPr>
        <p:spPr>
          <a:xfrm>
            <a:off x="9489599" y="1879134"/>
            <a:ext cx="2262399" cy="4437769"/>
          </a:xfrm>
          <a:prstGeom prst="rect">
            <a:avLst/>
          </a:prstGeom>
          <a:solidFill>
            <a:srgbClr val="8C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Hatszög 10">
            <a:extLst>
              <a:ext uri="{FF2B5EF4-FFF2-40B4-BE49-F238E27FC236}">
                <a16:creationId xmlns:a16="http://schemas.microsoft.com/office/drawing/2014/main" id="{39122166-3387-CC59-FA3A-BB9079F95ADC}"/>
              </a:ext>
            </a:extLst>
          </p:cNvPr>
          <p:cNvSpPr/>
          <p:nvPr/>
        </p:nvSpPr>
        <p:spPr>
          <a:xfrm rot="5400000">
            <a:off x="821111" y="1268781"/>
            <a:ext cx="1475791" cy="1272234"/>
          </a:xfrm>
          <a:prstGeom prst="hexagon">
            <a:avLst/>
          </a:prstGeom>
          <a:solidFill>
            <a:schemeClr val="bg1">
              <a:lumMod val="85000"/>
            </a:schemeClr>
          </a:solidFill>
          <a:ln w="111125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Hatszög 11">
            <a:extLst>
              <a:ext uri="{FF2B5EF4-FFF2-40B4-BE49-F238E27FC236}">
                <a16:creationId xmlns:a16="http://schemas.microsoft.com/office/drawing/2014/main" id="{F8C37485-AE56-7059-A0DE-95E3A65109B4}"/>
              </a:ext>
            </a:extLst>
          </p:cNvPr>
          <p:cNvSpPr/>
          <p:nvPr/>
        </p:nvSpPr>
        <p:spPr>
          <a:xfrm rot="5400000">
            <a:off x="3107900" y="1276239"/>
            <a:ext cx="1475791" cy="1272234"/>
          </a:xfrm>
          <a:prstGeom prst="hexagon">
            <a:avLst/>
          </a:prstGeom>
          <a:solidFill>
            <a:schemeClr val="bg2">
              <a:lumMod val="75000"/>
            </a:schemeClr>
          </a:solidFill>
          <a:ln w="111125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Hatszög 12">
            <a:extLst>
              <a:ext uri="{FF2B5EF4-FFF2-40B4-BE49-F238E27FC236}">
                <a16:creationId xmlns:a16="http://schemas.microsoft.com/office/drawing/2014/main" id="{2E4FDD89-A50E-3317-A4C2-6C9964F20991}"/>
              </a:ext>
            </a:extLst>
          </p:cNvPr>
          <p:cNvSpPr/>
          <p:nvPr/>
        </p:nvSpPr>
        <p:spPr>
          <a:xfrm rot="5400000">
            <a:off x="5358104" y="1243017"/>
            <a:ext cx="1475791" cy="1272234"/>
          </a:xfrm>
          <a:prstGeom prst="hexagon">
            <a:avLst/>
          </a:prstGeom>
          <a:solidFill>
            <a:schemeClr val="tx1">
              <a:lumMod val="50000"/>
              <a:lumOff val="50000"/>
            </a:schemeClr>
          </a:solidFill>
          <a:ln w="111125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Hatszög 13">
            <a:extLst>
              <a:ext uri="{FF2B5EF4-FFF2-40B4-BE49-F238E27FC236}">
                <a16:creationId xmlns:a16="http://schemas.microsoft.com/office/drawing/2014/main" id="{0DECFB78-E701-CAB2-8C3E-D3F7DBB534D6}"/>
              </a:ext>
            </a:extLst>
          </p:cNvPr>
          <p:cNvSpPr/>
          <p:nvPr/>
        </p:nvSpPr>
        <p:spPr>
          <a:xfrm rot="5400000">
            <a:off x="7620503" y="1243017"/>
            <a:ext cx="1475791" cy="1272234"/>
          </a:xfrm>
          <a:prstGeom prst="hexagon">
            <a:avLst/>
          </a:prstGeom>
          <a:solidFill>
            <a:schemeClr val="tx1">
              <a:lumMod val="75000"/>
              <a:lumOff val="25000"/>
            </a:schemeClr>
          </a:solidFill>
          <a:ln w="111125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Hatszög 14">
            <a:extLst>
              <a:ext uri="{FF2B5EF4-FFF2-40B4-BE49-F238E27FC236}">
                <a16:creationId xmlns:a16="http://schemas.microsoft.com/office/drawing/2014/main" id="{2C439D8E-B5DA-DFEE-F028-C3746D6019A3}"/>
              </a:ext>
            </a:extLst>
          </p:cNvPr>
          <p:cNvSpPr/>
          <p:nvPr/>
        </p:nvSpPr>
        <p:spPr>
          <a:xfrm rot="5400000">
            <a:off x="9882902" y="1243017"/>
            <a:ext cx="1475791" cy="1272234"/>
          </a:xfrm>
          <a:prstGeom prst="hexagon">
            <a:avLst/>
          </a:prstGeom>
          <a:solidFill>
            <a:srgbClr val="8C2633"/>
          </a:solidFill>
          <a:ln w="111125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cxnSp>
        <p:nvCxnSpPr>
          <p:cNvPr id="25" name="Egyenes összekötő 24">
            <a:extLst>
              <a:ext uri="{FF2B5EF4-FFF2-40B4-BE49-F238E27FC236}">
                <a16:creationId xmlns:a16="http://schemas.microsoft.com/office/drawing/2014/main" id="{AA5E9F0C-A537-851F-BA09-2CD91561C542}"/>
              </a:ext>
            </a:extLst>
          </p:cNvPr>
          <p:cNvCxnSpPr/>
          <p:nvPr/>
        </p:nvCxnSpPr>
        <p:spPr>
          <a:xfrm>
            <a:off x="1125246" y="3533577"/>
            <a:ext cx="84262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25">
            <a:extLst>
              <a:ext uri="{FF2B5EF4-FFF2-40B4-BE49-F238E27FC236}">
                <a16:creationId xmlns:a16="http://schemas.microsoft.com/office/drawing/2014/main" id="{57CA8C5D-828B-36C7-5944-80F7BAD28451}"/>
              </a:ext>
            </a:extLst>
          </p:cNvPr>
          <p:cNvCxnSpPr/>
          <p:nvPr/>
        </p:nvCxnSpPr>
        <p:spPr>
          <a:xfrm>
            <a:off x="3438093" y="3530082"/>
            <a:ext cx="84262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28">
            <a:extLst>
              <a:ext uri="{FF2B5EF4-FFF2-40B4-BE49-F238E27FC236}">
                <a16:creationId xmlns:a16="http://schemas.microsoft.com/office/drawing/2014/main" id="{3848C972-0145-FB3E-FB52-D2F0E82858CE}"/>
              </a:ext>
            </a:extLst>
          </p:cNvPr>
          <p:cNvCxnSpPr/>
          <p:nvPr/>
        </p:nvCxnSpPr>
        <p:spPr>
          <a:xfrm>
            <a:off x="5696584" y="3530186"/>
            <a:ext cx="84262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gyenes összekötő 31">
            <a:extLst>
              <a:ext uri="{FF2B5EF4-FFF2-40B4-BE49-F238E27FC236}">
                <a16:creationId xmlns:a16="http://schemas.microsoft.com/office/drawing/2014/main" id="{506D0D8A-E73E-345A-B8BA-D50607251FEA}"/>
              </a:ext>
            </a:extLst>
          </p:cNvPr>
          <p:cNvCxnSpPr/>
          <p:nvPr/>
        </p:nvCxnSpPr>
        <p:spPr>
          <a:xfrm>
            <a:off x="7976055" y="3532957"/>
            <a:ext cx="84262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gyenes összekötő 34">
            <a:extLst>
              <a:ext uri="{FF2B5EF4-FFF2-40B4-BE49-F238E27FC236}">
                <a16:creationId xmlns:a16="http://schemas.microsoft.com/office/drawing/2014/main" id="{742AB737-5661-5A01-93FA-5E35BB2C7FE4}"/>
              </a:ext>
            </a:extLst>
          </p:cNvPr>
          <p:cNvCxnSpPr/>
          <p:nvPr/>
        </p:nvCxnSpPr>
        <p:spPr>
          <a:xfrm>
            <a:off x="10181641" y="3520820"/>
            <a:ext cx="84262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Szöveg helye 3">
            <a:extLst>
              <a:ext uri="{FF2B5EF4-FFF2-40B4-BE49-F238E27FC236}">
                <a16:creationId xmlns:a16="http://schemas.microsoft.com/office/drawing/2014/main" id="{7A289C5A-0518-E0A6-EB76-DAE121D86E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3906" y="3699456"/>
            <a:ext cx="2256302" cy="26174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3" name="Szöveg helye 3">
            <a:extLst>
              <a:ext uri="{FF2B5EF4-FFF2-40B4-BE49-F238E27FC236}">
                <a16:creationId xmlns:a16="http://schemas.microsoft.com/office/drawing/2014/main" id="{FFE77796-E81A-B216-362D-220C280808B1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2696303" y="3714603"/>
            <a:ext cx="2264448" cy="26174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4" name="Szöveg helye 3">
            <a:extLst>
              <a:ext uri="{FF2B5EF4-FFF2-40B4-BE49-F238E27FC236}">
                <a16:creationId xmlns:a16="http://schemas.microsoft.com/office/drawing/2014/main" id="{E7ABDFB1-02E1-C4E8-0C3A-D22E910AC9F2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948558" y="3714603"/>
            <a:ext cx="2256302" cy="26174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5" name="Szöveg helye 3">
            <a:extLst>
              <a:ext uri="{FF2B5EF4-FFF2-40B4-BE49-F238E27FC236}">
                <a16:creationId xmlns:a16="http://schemas.microsoft.com/office/drawing/2014/main" id="{DD7A5BFE-1989-3B6C-32CA-A76B8D069F08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7210957" y="3717023"/>
            <a:ext cx="2256302" cy="26174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6" name="Szöveg helye 3">
            <a:extLst>
              <a:ext uri="{FF2B5EF4-FFF2-40B4-BE49-F238E27FC236}">
                <a16:creationId xmlns:a16="http://schemas.microsoft.com/office/drawing/2014/main" id="{3C3BA43D-5E7F-527C-4A14-34D0D7C92FF0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9474801" y="3714603"/>
            <a:ext cx="2256302" cy="26174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pic>
        <p:nvPicPr>
          <p:cNvPr id="48" name="Ábra 47" descr="Jelvény 1 körvonalas">
            <a:extLst>
              <a:ext uri="{FF2B5EF4-FFF2-40B4-BE49-F238E27FC236}">
                <a16:creationId xmlns:a16="http://schemas.microsoft.com/office/drawing/2014/main" id="{BC7A5121-F19D-FFA1-45B2-AC680F1EE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9368" y="1466971"/>
            <a:ext cx="914400" cy="914400"/>
          </a:xfrm>
          <a:prstGeom prst="rect">
            <a:avLst/>
          </a:prstGeom>
        </p:spPr>
      </p:pic>
      <p:pic>
        <p:nvPicPr>
          <p:cNvPr id="50" name="Ábra 49" descr="Jelvény körvonalas">
            <a:extLst>
              <a:ext uri="{FF2B5EF4-FFF2-40B4-BE49-F238E27FC236}">
                <a16:creationId xmlns:a16="http://schemas.microsoft.com/office/drawing/2014/main" id="{8AD2DF6E-19E0-99DD-9237-7FB31619E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89231" y="1466971"/>
            <a:ext cx="914400" cy="914400"/>
          </a:xfrm>
          <a:prstGeom prst="rect">
            <a:avLst/>
          </a:prstGeom>
        </p:spPr>
      </p:pic>
      <p:pic>
        <p:nvPicPr>
          <p:cNvPr id="52" name="Ábra 51" descr="Jelvény 3 körvonalas">
            <a:extLst>
              <a:ext uri="{FF2B5EF4-FFF2-40B4-BE49-F238E27FC236}">
                <a16:creationId xmlns:a16="http://schemas.microsoft.com/office/drawing/2014/main" id="{1869AE4E-7D5B-54A0-9820-C634E45F5C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8314" y="1445966"/>
            <a:ext cx="914400" cy="914400"/>
          </a:xfrm>
          <a:prstGeom prst="rect">
            <a:avLst/>
          </a:prstGeom>
        </p:spPr>
      </p:pic>
      <p:pic>
        <p:nvPicPr>
          <p:cNvPr id="54" name="Ábra 53" descr="Jelvény 4 körvonalas">
            <a:extLst>
              <a:ext uri="{FF2B5EF4-FFF2-40B4-BE49-F238E27FC236}">
                <a16:creationId xmlns:a16="http://schemas.microsoft.com/office/drawing/2014/main" id="{3AABA9E8-A29B-B424-00D9-4C66C5B2B1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98120" y="1445966"/>
            <a:ext cx="914400" cy="914400"/>
          </a:xfrm>
          <a:prstGeom prst="rect">
            <a:avLst/>
          </a:prstGeom>
        </p:spPr>
      </p:pic>
      <p:pic>
        <p:nvPicPr>
          <p:cNvPr id="56" name="Ábra 55" descr="Jelvény 5 körvonalas">
            <a:extLst>
              <a:ext uri="{FF2B5EF4-FFF2-40B4-BE49-F238E27FC236}">
                <a16:creationId xmlns:a16="http://schemas.microsoft.com/office/drawing/2014/main" id="{994B5474-250B-34A6-BB6A-A644A0D24C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160520" y="1445966"/>
            <a:ext cx="914400" cy="914400"/>
          </a:xfrm>
          <a:prstGeom prst="rect">
            <a:avLst/>
          </a:prstGeom>
        </p:spPr>
      </p:pic>
      <p:sp>
        <p:nvSpPr>
          <p:cNvPr id="20" name="Cím 1">
            <a:extLst>
              <a:ext uri="{FF2B5EF4-FFF2-40B4-BE49-F238E27FC236}">
                <a16:creationId xmlns:a16="http://schemas.microsoft.com/office/drawing/2014/main" id="{187BB991-AA96-BFBC-0A94-1B775052AF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2" name="Szöveg helye 3">
            <a:extLst>
              <a:ext uri="{FF2B5EF4-FFF2-40B4-BE49-F238E27FC236}">
                <a16:creationId xmlns:a16="http://schemas.microsoft.com/office/drawing/2014/main" id="{4D478DA4-DB47-DD89-FC4B-F67238B79947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20868" y="2932999"/>
            <a:ext cx="2285582" cy="6815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  <p:sp>
        <p:nvSpPr>
          <p:cNvPr id="3" name="Szöveg helye 3">
            <a:extLst>
              <a:ext uri="{FF2B5EF4-FFF2-40B4-BE49-F238E27FC236}">
                <a16:creationId xmlns:a16="http://schemas.microsoft.com/office/drawing/2014/main" id="{82D2DE7E-7E6C-2396-B61E-38D547A3478D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2740081" y="2932999"/>
            <a:ext cx="2208477" cy="6815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6270225C-32F8-1163-ABCA-D6240675601D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960750" y="2929878"/>
            <a:ext cx="2244109" cy="6815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  <p:sp>
        <p:nvSpPr>
          <p:cNvPr id="5" name="Szöveg helye 3">
            <a:extLst>
              <a:ext uri="{FF2B5EF4-FFF2-40B4-BE49-F238E27FC236}">
                <a16:creationId xmlns:a16="http://schemas.microsoft.com/office/drawing/2014/main" id="{B8144074-D045-3045-E48B-34E4772D0333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7218815" y="2921758"/>
            <a:ext cx="2266734" cy="6815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  <p:sp>
        <p:nvSpPr>
          <p:cNvPr id="16" name="Szöveg helye 3">
            <a:extLst>
              <a:ext uri="{FF2B5EF4-FFF2-40B4-BE49-F238E27FC236}">
                <a16:creationId xmlns:a16="http://schemas.microsoft.com/office/drawing/2014/main" id="{93060EA1-424E-CE9D-42CE-ED3C55F9B0B0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9488756" y="2921057"/>
            <a:ext cx="2262399" cy="6815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835005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zöveges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soportba foglalás 16">
            <a:extLst>
              <a:ext uri="{FF2B5EF4-FFF2-40B4-BE49-F238E27FC236}">
                <a16:creationId xmlns:a16="http://schemas.microsoft.com/office/drawing/2014/main" id="{ECE3B385-A3D6-B8DF-E6AA-925FEBE855B1}"/>
              </a:ext>
            </a:extLst>
          </p:cNvPr>
          <p:cNvGrpSpPr/>
          <p:nvPr/>
        </p:nvGrpSpPr>
        <p:grpSpPr>
          <a:xfrm>
            <a:off x="431858" y="1879134"/>
            <a:ext cx="11268158" cy="4437769"/>
            <a:chOff x="431858" y="1879134"/>
            <a:chExt cx="9057741" cy="4437769"/>
          </a:xfrm>
        </p:grpSpPr>
        <p:sp>
          <p:nvSpPr>
            <p:cNvPr id="6" name="Téglalap 5">
              <a:extLst>
                <a:ext uri="{FF2B5EF4-FFF2-40B4-BE49-F238E27FC236}">
                  <a16:creationId xmlns:a16="http://schemas.microsoft.com/office/drawing/2014/main" id="{ECCAC0AA-44A7-0484-FFF5-23C4D11A9772}"/>
                </a:ext>
              </a:extLst>
            </p:cNvPr>
            <p:cNvSpPr/>
            <p:nvPr/>
          </p:nvSpPr>
          <p:spPr>
            <a:xfrm>
              <a:off x="431858" y="1879134"/>
              <a:ext cx="2274592" cy="4437769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Téglalap 6">
              <a:extLst>
                <a:ext uri="{FF2B5EF4-FFF2-40B4-BE49-F238E27FC236}">
                  <a16:creationId xmlns:a16="http://schemas.microsoft.com/office/drawing/2014/main" id="{84541B28-DD50-9072-68A2-AD97E180D653}"/>
                </a:ext>
              </a:extLst>
            </p:cNvPr>
            <p:cNvSpPr/>
            <p:nvPr/>
          </p:nvSpPr>
          <p:spPr>
            <a:xfrm>
              <a:off x="2702401" y="1879134"/>
              <a:ext cx="2262399" cy="443776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8" name="Téglalap 7">
              <a:extLst>
                <a:ext uri="{FF2B5EF4-FFF2-40B4-BE49-F238E27FC236}">
                  <a16:creationId xmlns:a16="http://schemas.microsoft.com/office/drawing/2014/main" id="{224CBFA4-46A8-FA09-E356-703A269B35F7}"/>
                </a:ext>
              </a:extLst>
            </p:cNvPr>
            <p:cNvSpPr/>
            <p:nvPr/>
          </p:nvSpPr>
          <p:spPr>
            <a:xfrm>
              <a:off x="4964800" y="1879134"/>
              <a:ext cx="2262399" cy="443776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F6DEEEB6-2FA2-97E1-D8F0-13961FA22E89}"/>
                </a:ext>
              </a:extLst>
            </p:cNvPr>
            <p:cNvSpPr/>
            <p:nvPr/>
          </p:nvSpPr>
          <p:spPr>
            <a:xfrm>
              <a:off x="7227200" y="1879134"/>
              <a:ext cx="2262399" cy="44377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1" name="Hatszög 10">
            <a:extLst>
              <a:ext uri="{FF2B5EF4-FFF2-40B4-BE49-F238E27FC236}">
                <a16:creationId xmlns:a16="http://schemas.microsoft.com/office/drawing/2014/main" id="{39122166-3387-CC59-FA3A-BB9079F95ADC}"/>
              </a:ext>
            </a:extLst>
          </p:cNvPr>
          <p:cNvSpPr/>
          <p:nvPr/>
        </p:nvSpPr>
        <p:spPr>
          <a:xfrm rot="5400000">
            <a:off x="1140656" y="1268782"/>
            <a:ext cx="1475791" cy="1272234"/>
          </a:xfrm>
          <a:prstGeom prst="hexagon">
            <a:avLst/>
          </a:prstGeom>
          <a:solidFill>
            <a:schemeClr val="tx1">
              <a:lumMod val="40000"/>
              <a:lumOff val="60000"/>
            </a:schemeClr>
          </a:solidFill>
          <a:ln w="111125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Hatszög 11">
            <a:extLst>
              <a:ext uri="{FF2B5EF4-FFF2-40B4-BE49-F238E27FC236}">
                <a16:creationId xmlns:a16="http://schemas.microsoft.com/office/drawing/2014/main" id="{F8C37485-AE56-7059-A0DE-95E3A65109B4}"/>
              </a:ext>
            </a:extLst>
          </p:cNvPr>
          <p:cNvSpPr/>
          <p:nvPr/>
        </p:nvSpPr>
        <p:spPr>
          <a:xfrm rot="5400000">
            <a:off x="3971656" y="1276241"/>
            <a:ext cx="1475791" cy="1272234"/>
          </a:xfrm>
          <a:prstGeom prst="hexagon">
            <a:avLst/>
          </a:prstGeom>
          <a:solidFill>
            <a:schemeClr val="bg2">
              <a:lumMod val="50000"/>
            </a:schemeClr>
          </a:solidFill>
          <a:ln w="111125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Hatszög 12">
            <a:extLst>
              <a:ext uri="{FF2B5EF4-FFF2-40B4-BE49-F238E27FC236}">
                <a16:creationId xmlns:a16="http://schemas.microsoft.com/office/drawing/2014/main" id="{2E4FDD89-A50E-3317-A4C2-6C9964F20991}"/>
              </a:ext>
            </a:extLst>
          </p:cNvPr>
          <p:cNvSpPr/>
          <p:nvPr/>
        </p:nvSpPr>
        <p:spPr>
          <a:xfrm rot="5400000">
            <a:off x="6745649" y="1243017"/>
            <a:ext cx="1475791" cy="1272234"/>
          </a:xfrm>
          <a:prstGeom prst="hexagon">
            <a:avLst/>
          </a:prstGeom>
          <a:solidFill>
            <a:schemeClr val="accent1"/>
          </a:solidFill>
          <a:ln w="111125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Hatszög 13">
            <a:extLst>
              <a:ext uri="{FF2B5EF4-FFF2-40B4-BE49-F238E27FC236}">
                <a16:creationId xmlns:a16="http://schemas.microsoft.com/office/drawing/2014/main" id="{0DECFB78-E701-CAB2-8C3E-D3F7DBB534D6}"/>
              </a:ext>
            </a:extLst>
          </p:cNvPr>
          <p:cNvSpPr/>
          <p:nvPr/>
        </p:nvSpPr>
        <p:spPr>
          <a:xfrm rot="5400000">
            <a:off x="9571854" y="1243018"/>
            <a:ext cx="1475791" cy="1272234"/>
          </a:xfrm>
          <a:prstGeom prst="hexagon">
            <a:avLst/>
          </a:prstGeom>
          <a:solidFill>
            <a:schemeClr val="bg1">
              <a:lumMod val="75000"/>
            </a:schemeClr>
          </a:solidFill>
          <a:ln w="111125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25" name="Egyenes összekötő 24">
            <a:extLst>
              <a:ext uri="{FF2B5EF4-FFF2-40B4-BE49-F238E27FC236}">
                <a16:creationId xmlns:a16="http://schemas.microsoft.com/office/drawing/2014/main" id="{AA5E9F0C-A537-851F-BA09-2CD91561C542}"/>
              </a:ext>
            </a:extLst>
          </p:cNvPr>
          <p:cNvCxnSpPr/>
          <p:nvPr/>
        </p:nvCxnSpPr>
        <p:spPr>
          <a:xfrm>
            <a:off x="1470690" y="3533577"/>
            <a:ext cx="84262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25">
            <a:extLst>
              <a:ext uri="{FF2B5EF4-FFF2-40B4-BE49-F238E27FC236}">
                <a16:creationId xmlns:a16="http://schemas.microsoft.com/office/drawing/2014/main" id="{57CA8C5D-828B-36C7-5944-80F7BAD28451}"/>
              </a:ext>
            </a:extLst>
          </p:cNvPr>
          <p:cNvCxnSpPr/>
          <p:nvPr/>
        </p:nvCxnSpPr>
        <p:spPr>
          <a:xfrm>
            <a:off x="4337245" y="3530082"/>
            <a:ext cx="84262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28">
            <a:extLst>
              <a:ext uri="{FF2B5EF4-FFF2-40B4-BE49-F238E27FC236}">
                <a16:creationId xmlns:a16="http://schemas.microsoft.com/office/drawing/2014/main" id="{3848C972-0145-FB3E-FB52-D2F0E82858CE}"/>
              </a:ext>
            </a:extLst>
          </p:cNvPr>
          <p:cNvCxnSpPr/>
          <p:nvPr/>
        </p:nvCxnSpPr>
        <p:spPr>
          <a:xfrm>
            <a:off x="7097636" y="3530186"/>
            <a:ext cx="84262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gyenes összekötő 31">
            <a:extLst>
              <a:ext uri="{FF2B5EF4-FFF2-40B4-BE49-F238E27FC236}">
                <a16:creationId xmlns:a16="http://schemas.microsoft.com/office/drawing/2014/main" id="{506D0D8A-E73E-345A-B8BA-D50607251FEA}"/>
              </a:ext>
            </a:extLst>
          </p:cNvPr>
          <p:cNvCxnSpPr/>
          <p:nvPr/>
        </p:nvCxnSpPr>
        <p:spPr>
          <a:xfrm>
            <a:off x="9904213" y="3532957"/>
            <a:ext cx="84262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Szöveg helye 3">
            <a:extLst>
              <a:ext uri="{FF2B5EF4-FFF2-40B4-BE49-F238E27FC236}">
                <a16:creationId xmlns:a16="http://schemas.microsoft.com/office/drawing/2014/main" id="{7A289C5A-0518-E0A6-EB76-DAE121D86E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0844" y="3699456"/>
            <a:ext cx="2256302" cy="26174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3" name="Szöveg helye 3">
            <a:extLst>
              <a:ext uri="{FF2B5EF4-FFF2-40B4-BE49-F238E27FC236}">
                <a16:creationId xmlns:a16="http://schemas.microsoft.com/office/drawing/2014/main" id="{FFE77796-E81A-B216-362D-220C280808B1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3553446" y="3714603"/>
            <a:ext cx="2264448" cy="26174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4" name="Szöveg helye 3">
            <a:extLst>
              <a:ext uri="{FF2B5EF4-FFF2-40B4-BE49-F238E27FC236}">
                <a16:creationId xmlns:a16="http://schemas.microsoft.com/office/drawing/2014/main" id="{E7ABDFB1-02E1-C4E8-0C3A-D22E910AC9F2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6355323" y="3714603"/>
            <a:ext cx="2256302" cy="26174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5" name="Szöveg helye 3">
            <a:extLst>
              <a:ext uri="{FF2B5EF4-FFF2-40B4-BE49-F238E27FC236}">
                <a16:creationId xmlns:a16="http://schemas.microsoft.com/office/drawing/2014/main" id="{DD7A5BFE-1989-3B6C-32CA-A76B8D069F08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9159396" y="3717023"/>
            <a:ext cx="2256302" cy="26174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pic>
        <p:nvPicPr>
          <p:cNvPr id="48" name="Ábra 47" descr="Jelvény 1 körvonalas">
            <a:extLst>
              <a:ext uri="{FF2B5EF4-FFF2-40B4-BE49-F238E27FC236}">
                <a16:creationId xmlns:a16="http://schemas.microsoft.com/office/drawing/2014/main" id="{BC7A5121-F19D-FFA1-45B2-AC680F1EE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8913" y="1466972"/>
            <a:ext cx="914400" cy="914400"/>
          </a:xfrm>
          <a:prstGeom prst="rect">
            <a:avLst/>
          </a:prstGeom>
        </p:spPr>
      </p:pic>
      <p:pic>
        <p:nvPicPr>
          <p:cNvPr id="50" name="Ábra 49" descr="Jelvény körvonalas">
            <a:extLst>
              <a:ext uri="{FF2B5EF4-FFF2-40B4-BE49-F238E27FC236}">
                <a16:creationId xmlns:a16="http://schemas.microsoft.com/office/drawing/2014/main" id="{8AD2DF6E-19E0-99DD-9237-7FB31619E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52987" y="1466973"/>
            <a:ext cx="914400" cy="914400"/>
          </a:xfrm>
          <a:prstGeom prst="rect">
            <a:avLst/>
          </a:prstGeom>
        </p:spPr>
      </p:pic>
      <p:pic>
        <p:nvPicPr>
          <p:cNvPr id="52" name="Ábra 51" descr="Jelvény 3 körvonalas">
            <a:extLst>
              <a:ext uri="{FF2B5EF4-FFF2-40B4-BE49-F238E27FC236}">
                <a16:creationId xmlns:a16="http://schemas.microsoft.com/office/drawing/2014/main" id="{1869AE4E-7D5B-54A0-9820-C634E45F5C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25859" y="1445966"/>
            <a:ext cx="914400" cy="914400"/>
          </a:xfrm>
          <a:prstGeom prst="rect">
            <a:avLst/>
          </a:prstGeom>
        </p:spPr>
      </p:pic>
      <p:pic>
        <p:nvPicPr>
          <p:cNvPr id="54" name="Ábra 53" descr="Jelvény 4 körvonalas">
            <a:extLst>
              <a:ext uri="{FF2B5EF4-FFF2-40B4-BE49-F238E27FC236}">
                <a16:creationId xmlns:a16="http://schemas.microsoft.com/office/drawing/2014/main" id="{3AABA9E8-A29B-B424-00D9-4C66C5B2B1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49471" y="1445967"/>
            <a:ext cx="914400" cy="914400"/>
          </a:xfrm>
          <a:prstGeom prst="rect">
            <a:avLst/>
          </a:prstGeom>
        </p:spPr>
      </p:pic>
      <p:sp>
        <p:nvSpPr>
          <p:cNvPr id="20" name="Cím 1">
            <a:extLst>
              <a:ext uri="{FF2B5EF4-FFF2-40B4-BE49-F238E27FC236}">
                <a16:creationId xmlns:a16="http://schemas.microsoft.com/office/drawing/2014/main" id="{187BB991-AA96-BFBC-0A94-1B775052AF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2" name="Szöveg helye 3">
            <a:extLst>
              <a:ext uri="{FF2B5EF4-FFF2-40B4-BE49-F238E27FC236}">
                <a16:creationId xmlns:a16="http://schemas.microsoft.com/office/drawing/2014/main" id="{4D478DA4-DB47-DD89-FC4B-F67238B79947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717806" y="2932999"/>
            <a:ext cx="2285582" cy="6815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  <p:sp>
        <p:nvSpPr>
          <p:cNvPr id="3" name="Szöveg helye 3">
            <a:extLst>
              <a:ext uri="{FF2B5EF4-FFF2-40B4-BE49-F238E27FC236}">
                <a16:creationId xmlns:a16="http://schemas.microsoft.com/office/drawing/2014/main" id="{82D2DE7E-7E6C-2396-B61E-38D547A3478D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3597224" y="2932999"/>
            <a:ext cx="2208477" cy="6815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6270225C-32F8-1163-ABCA-D6240675601D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6367515" y="2929878"/>
            <a:ext cx="2244109" cy="6815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  <p:sp>
        <p:nvSpPr>
          <p:cNvPr id="5" name="Szöveg helye 3">
            <a:extLst>
              <a:ext uri="{FF2B5EF4-FFF2-40B4-BE49-F238E27FC236}">
                <a16:creationId xmlns:a16="http://schemas.microsoft.com/office/drawing/2014/main" id="{B8144074-D045-3045-E48B-34E4772D0333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9159396" y="2921758"/>
            <a:ext cx="2266734" cy="6815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105967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épes_szöveges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>
            <a:extLst>
              <a:ext uri="{FF2B5EF4-FFF2-40B4-BE49-F238E27FC236}">
                <a16:creationId xmlns:a16="http://schemas.microsoft.com/office/drawing/2014/main" id="{97C2106D-9E5D-B807-B872-9EA8122E5722}"/>
              </a:ext>
            </a:extLst>
          </p:cNvPr>
          <p:cNvSpPr/>
          <p:nvPr/>
        </p:nvSpPr>
        <p:spPr>
          <a:xfrm>
            <a:off x="0" y="1523999"/>
            <a:ext cx="4068661" cy="533399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Kép helye 2">
            <a:extLst>
              <a:ext uri="{FF2B5EF4-FFF2-40B4-BE49-F238E27FC236}">
                <a16:creationId xmlns:a16="http://schemas.microsoft.com/office/drawing/2014/main" id="{C26353EB-5430-0280-1466-4A43A86119DD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143373" y="1532914"/>
            <a:ext cx="2633067" cy="22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10" name="Kép helye 2">
            <a:extLst>
              <a:ext uri="{FF2B5EF4-FFF2-40B4-BE49-F238E27FC236}">
                <a16:creationId xmlns:a16="http://schemas.microsoft.com/office/drawing/2014/main" id="{A764DCC1-4591-591C-3D87-883A4F404630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783432" y="1601695"/>
            <a:ext cx="2707780" cy="2219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13" name="Kép helye 2">
            <a:extLst>
              <a:ext uri="{FF2B5EF4-FFF2-40B4-BE49-F238E27FC236}">
                <a16:creationId xmlns:a16="http://schemas.microsoft.com/office/drawing/2014/main" id="{C03AEA80-9525-F104-EBD1-5A469AB8A61B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491212" y="1601290"/>
            <a:ext cx="2707780" cy="2219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14" name="Kép helye 2">
            <a:extLst>
              <a:ext uri="{FF2B5EF4-FFF2-40B4-BE49-F238E27FC236}">
                <a16:creationId xmlns:a16="http://schemas.microsoft.com/office/drawing/2014/main" id="{4B1DCE6B-329E-0923-0ADC-832ECF1BF32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061669" y="4569806"/>
            <a:ext cx="2707780" cy="228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16" name="Kép helye 2">
            <a:extLst>
              <a:ext uri="{FF2B5EF4-FFF2-40B4-BE49-F238E27FC236}">
                <a16:creationId xmlns:a16="http://schemas.microsoft.com/office/drawing/2014/main" id="{4F7A1932-0999-5BB7-A368-461C6E29D473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6839548" y="4569806"/>
            <a:ext cx="2644671" cy="228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17" name="Kép helye 2">
            <a:extLst>
              <a:ext uri="{FF2B5EF4-FFF2-40B4-BE49-F238E27FC236}">
                <a16:creationId xmlns:a16="http://schemas.microsoft.com/office/drawing/2014/main" id="{E5AFEA82-0D0C-2797-0E30-306EC07A1C88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9484220" y="4569401"/>
            <a:ext cx="2707780" cy="228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</a:p>
        </p:txBody>
      </p:sp>
      <p:sp>
        <p:nvSpPr>
          <p:cNvPr id="18" name="Szöveg helye 3">
            <a:extLst>
              <a:ext uri="{FF2B5EF4-FFF2-40B4-BE49-F238E27FC236}">
                <a16:creationId xmlns:a16="http://schemas.microsoft.com/office/drawing/2014/main" id="{C1514C0A-6E1F-16C6-B34B-8F1A070370C8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4714" y="2105247"/>
            <a:ext cx="3905250" cy="45981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9" name="Folyamatábra: Feldolgozás 18">
            <a:extLst>
              <a:ext uri="{FF2B5EF4-FFF2-40B4-BE49-F238E27FC236}">
                <a16:creationId xmlns:a16="http://schemas.microsoft.com/office/drawing/2014/main" id="{627BA5F2-C5C8-ED89-93A4-027C1F38776A}"/>
              </a:ext>
            </a:extLst>
          </p:cNvPr>
          <p:cNvSpPr/>
          <p:nvPr/>
        </p:nvSpPr>
        <p:spPr>
          <a:xfrm>
            <a:off x="4054678" y="1523999"/>
            <a:ext cx="86400" cy="2312969"/>
          </a:xfrm>
          <a:prstGeom prst="flowChartProcess">
            <a:avLst/>
          </a:prstGeom>
          <a:solidFill>
            <a:srgbClr val="8C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20" name="Folyamatábra: Feldolgozás 19">
            <a:extLst>
              <a:ext uri="{FF2B5EF4-FFF2-40B4-BE49-F238E27FC236}">
                <a16:creationId xmlns:a16="http://schemas.microsoft.com/office/drawing/2014/main" id="{54B07C6D-6831-A06A-CA8A-57A899F4342E}"/>
              </a:ext>
            </a:extLst>
          </p:cNvPr>
          <p:cNvSpPr/>
          <p:nvPr/>
        </p:nvSpPr>
        <p:spPr>
          <a:xfrm rot="5400000">
            <a:off x="9453123" y="-1144175"/>
            <a:ext cx="69185" cy="5422555"/>
          </a:xfrm>
          <a:prstGeom prst="flowChartProcess">
            <a:avLst/>
          </a:prstGeom>
          <a:solidFill>
            <a:srgbClr val="8C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21" name="Folyamatábra: Feldolgozás 20">
            <a:extLst>
              <a:ext uri="{FF2B5EF4-FFF2-40B4-BE49-F238E27FC236}">
                <a16:creationId xmlns:a16="http://schemas.microsoft.com/office/drawing/2014/main" id="{24876CA9-830F-2A30-FD26-CF40426464DD}"/>
              </a:ext>
            </a:extLst>
          </p:cNvPr>
          <p:cNvSpPr/>
          <p:nvPr/>
        </p:nvSpPr>
        <p:spPr>
          <a:xfrm>
            <a:off x="6753149" y="4569401"/>
            <a:ext cx="86400" cy="2312969"/>
          </a:xfrm>
          <a:prstGeom prst="flowChartProcess">
            <a:avLst/>
          </a:prstGeom>
          <a:solidFill>
            <a:srgbClr val="8C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3" name="Szöveg helye 3">
            <a:extLst>
              <a:ext uri="{FF2B5EF4-FFF2-40B4-BE49-F238E27FC236}">
                <a16:creationId xmlns:a16="http://schemas.microsoft.com/office/drawing/2014/main" id="{6B8E0A9F-9EF2-9088-D12A-05124B7FCEDC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4143374" y="3976489"/>
            <a:ext cx="8055617" cy="496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EFE720DA-85E6-D4BC-BBC8-BFD30D91D5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2" name="Szöveg helye 3">
            <a:extLst>
              <a:ext uri="{FF2B5EF4-FFF2-40B4-BE49-F238E27FC236}">
                <a16:creationId xmlns:a16="http://schemas.microsoft.com/office/drawing/2014/main" id="{7B2DCD47-8ABF-C27E-C29F-E530C4982668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81705" y="1619662"/>
            <a:ext cx="3905250" cy="4103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38177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zöveges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>
            <a:extLst>
              <a:ext uri="{FF2B5EF4-FFF2-40B4-BE49-F238E27FC236}">
                <a16:creationId xmlns:a16="http://schemas.microsoft.com/office/drawing/2014/main" id="{ECCAC0AA-44A7-0484-FFF5-23C4D11A9772}"/>
              </a:ext>
            </a:extLst>
          </p:cNvPr>
          <p:cNvSpPr/>
          <p:nvPr/>
        </p:nvSpPr>
        <p:spPr>
          <a:xfrm>
            <a:off x="497783" y="1879134"/>
            <a:ext cx="3607642" cy="44377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84541B28-DD50-9072-68A2-AD97E180D653}"/>
              </a:ext>
            </a:extLst>
          </p:cNvPr>
          <p:cNvSpPr/>
          <p:nvPr/>
        </p:nvSpPr>
        <p:spPr>
          <a:xfrm>
            <a:off x="4101887" y="1879134"/>
            <a:ext cx="3588304" cy="443776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224CBFA4-46A8-FA09-E356-703A269B35F7}"/>
              </a:ext>
            </a:extLst>
          </p:cNvPr>
          <p:cNvSpPr/>
          <p:nvPr/>
        </p:nvSpPr>
        <p:spPr>
          <a:xfrm>
            <a:off x="7702383" y="1879134"/>
            <a:ext cx="3588304" cy="44377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1" name="Hatszög 10">
            <a:extLst>
              <a:ext uri="{FF2B5EF4-FFF2-40B4-BE49-F238E27FC236}">
                <a16:creationId xmlns:a16="http://schemas.microsoft.com/office/drawing/2014/main" id="{39122166-3387-CC59-FA3A-BB9079F95ADC}"/>
              </a:ext>
            </a:extLst>
          </p:cNvPr>
          <p:cNvSpPr/>
          <p:nvPr/>
        </p:nvSpPr>
        <p:spPr>
          <a:xfrm rot="5400000">
            <a:off x="1551904" y="1074940"/>
            <a:ext cx="1475791" cy="1272234"/>
          </a:xfrm>
          <a:prstGeom prst="hexagon">
            <a:avLst/>
          </a:prstGeom>
          <a:solidFill>
            <a:schemeClr val="accent4"/>
          </a:solidFill>
          <a:ln w="111125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Hatszög 11">
            <a:extLst>
              <a:ext uri="{FF2B5EF4-FFF2-40B4-BE49-F238E27FC236}">
                <a16:creationId xmlns:a16="http://schemas.microsoft.com/office/drawing/2014/main" id="{F8C37485-AE56-7059-A0DE-95E3A65109B4}"/>
              </a:ext>
            </a:extLst>
          </p:cNvPr>
          <p:cNvSpPr/>
          <p:nvPr/>
        </p:nvSpPr>
        <p:spPr>
          <a:xfrm rot="5400000">
            <a:off x="5079816" y="1083516"/>
            <a:ext cx="1475791" cy="1272234"/>
          </a:xfrm>
          <a:prstGeom prst="hexagon">
            <a:avLst/>
          </a:prstGeom>
          <a:solidFill>
            <a:schemeClr val="bg2">
              <a:lumMod val="75000"/>
            </a:schemeClr>
          </a:solidFill>
          <a:ln w="111125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Hatszög 12">
            <a:extLst>
              <a:ext uri="{FF2B5EF4-FFF2-40B4-BE49-F238E27FC236}">
                <a16:creationId xmlns:a16="http://schemas.microsoft.com/office/drawing/2014/main" id="{2E4FDD89-A50E-3317-A4C2-6C9964F20991}"/>
              </a:ext>
            </a:extLst>
          </p:cNvPr>
          <p:cNvSpPr/>
          <p:nvPr/>
        </p:nvSpPr>
        <p:spPr>
          <a:xfrm rot="5400000">
            <a:off x="8771787" y="1024277"/>
            <a:ext cx="1475791" cy="1272234"/>
          </a:xfrm>
          <a:prstGeom prst="hexagon">
            <a:avLst/>
          </a:prstGeom>
          <a:solidFill>
            <a:schemeClr val="accent1"/>
          </a:solidFill>
          <a:ln w="111125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25" name="Egyenes összekötő 24">
            <a:extLst>
              <a:ext uri="{FF2B5EF4-FFF2-40B4-BE49-F238E27FC236}">
                <a16:creationId xmlns:a16="http://schemas.microsoft.com/office/drawing/2014/main" id="{AA5E9F0C-A537-851F-BA09-2CD91561C542}"/>
              </a:ext>
            </a:extLst>
          </p:cNvPr>
          <p:cNvCxnSpPr>
            <a:cxnSpLocks/>
          </p:cNvCxnSpPr>
          <p:nvPr/>
        </p:nvCxnSpPr>
        <p:spPr>
          <a:xfrm>
            <a:off x="1881938" y="3533577"/>
            <a:ext cx="84262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25">
            <a:extLst>
              <a:ext uri="{FF2B5EF4-FFF2-40B4-BE49-F238E27FC236}">
                <a16:creationId xmlns:a16="http://schemas.microsoft.com/office/drawing/2014/main" id="{57CA8C5D-828B-36C7-5944-80F7BAD28451}"/>
              </a:ext>
            </a:extLst>
          </p:cNvPr>
          <p:cNvCxnSpPr>
            <a:cxnSpLocks/>
          </p:cNvCxnSpPr>
          <p:nvPr/>
        </p:nvCxnSpPr>
        <p:spPr>
          <a:xfrm>
            <a:off x="5407863" y="3530082"/>
            <a:ext cx="84262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28">
            <a:extLst>
              <a:ext uri="{FF2B5EF4-FFF2-40B4-BE49-F238E27FC236}">
                <a16:creationId xmlns:a16="http://schemas.microsoft.com/office/drawing/2014/main" id="{3848C972-0145-FB3E-FB52-D2F0E82858CE}"/>
              </a:ext>
            </a:extLst>
          </p:cNvPr>
          <p:cNvCxnSpPr>
            <a:cxnSpLocks/>
          </p:cNvCxnSpPr>
          <p:nvPr/>
        </p:nvCxnSpPr>
        <p:spPr>
          <a:xfrm>
            <a:off x="9123774" y="3530186"/>
            <a:ext cx="84262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Szöveg helye 3">
            <a:extLst>
              <a:ext uri="{FF2B5EF4-FFF2-40B4-BE49-F238E27FC236}">
                <a16:creationId xmlns:a16="http://schemas.microsoft.com/office/drawing/2014/main" id="{7A289C5A-0518-E0A6-EB76-DAE121D86E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0449" y="3699456"/>
            <a:ext cx="3289545" cy="26174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3" name="Szöveg helye 3">
            <a:extLst>
              <a:ext uri="{FF2B5EF4-FFF2-40B4-BE49-F238E27FC236}">
                <a16:creationId xmlns:a16="http://schemas.microsoft.com/office/drawing/2014/main" id="{FFE77796-E81A-B216-362D-220C280808B1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4264996" y="3714603"/>
            <a:ext cx="3289181" cy="26174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4" name="Szöveg helye 3">
            <a:extLst>
              <a:ext uri="{FF2B5EF4-FFF2-40B4-BE49-F238E27FC236}">
                <a16:creationId xmlns:a16="http://schemas.microsoft.com/office/drawing/2014/main" id="{E7ABDFB1-02E1-C4E8-0C3A-D22E910AC9F2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7861955" y="3714603"/>
            <a:ext cx="3280527" cy="26174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pic>
        <p:nvPicPr>
          <p:cNvPr id="48" name="Ábra 47" descr="Jelvény 1 körvonalas">
            <a:extLst>
              <a:ext uri="{FF2B5EF4-FFF2-40B4-BE49-F238E27FC236}">
                <a16:creationId xmlns:a16="http://schemas.microsoft.com/office/drawing/2014/main" id="{BC7A5121-F19D-FFA1-45B2-AC680F1EE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10161" y="1273130"/>
            <a:ext cx="914400" cy="914400"/>
          </a:xfrm>
          <a:prstGeom prst="rect">
            <a:avLst/>
          </a:prstGeom>
        </p:spPr>
      </p:pic>
      <p:pic>
        <p:nvPicPr>
          <p:cNvPr id="50" name="Ábra 49" descr="Jelvény körvonalas">
            <a:extLst>
              <a:ext uri="{FF2B5EF4-FFF2-40B4-BE49-F238E27FC236}">
                <a16:creationId xmlns:a16="http://schemas.microsoft.com/office/drawing/2014/main" id="{8AD2DF6E-19E0-99DD-9237-7FB31619E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61147" y="1274248"/>
            <a:ext cx="914400" cy="914400"/>
          </a:xfrm>
          <a:prstGeom prst="rect">
            <a:avLst/>
          </a:prstGeom>
        </p:spPr>
      </p:pic>
      <p:pic>
        <p:nvPicPr>
          <p:cNvPr id="52" name="Ábra 51" descr="Jelvény 3 körvonalas">
            <a:extLst>
              <a:ext uri="{FF2B5EF4-FFF2-40B4-BE49-F238E27FC236}">
                <a16:creationId xmlns:a16="http://schemas.microsoft.com/office/drawing/2014/main" id="{1869AE4E-7D5B-54A0-9820-C634E45F5C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51997" y="1227226"/>
            <a:ext cx="914400" cy="914400"/>
          </a:xfrm>
          <a:prstGeom prst="rect">
            <a:avLst/>
          </a:prstGeom>
        </p:spPr>
      </p:pic>
      <p:sp>
        <p:nvSpPr>
          <p:cNvPr id="20" name="Cím 1">
            <a:extLst>
              <a:ext uri="{FF2B5EF4-FFF2-40B4-BE49-F238E27FC236}">
                <a16:creationId xmlns:a16="http://schemas.microsoft.com/office/drawing/2014/main" id="{187BB991-AA96-BFBC-0A94-1B775052AF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2" name="Szöveg helye 3">
            <a:extLst>
              <a:ext uri="{FF2B5EF4-FFF2-40B4-BE49-F238E27FC236}">
                <a16:creationId xmlns:a16="http://schemas.microsoft.com/office/drawing/2014/main" id="{4D478DA4-DB47-DD89-FC4B-F67238B79947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630837" y="2932999"/>
            <a:ext cx="3332233" cy="6815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  <p:sp>
        <p:nvSpPr>
          <p:cNvPr id="3" name="Szöveg helye 3">
            <a:extLst>
              <a:ext uri="{FF2B5EF4-FFF2-40B4-BE49-F238E27FC236}">
                <a16:creationId xmlns:a16="http://schemas.microsoft.com/office/drawing/2014/main" id="{82D2DE7E-7E6C-2396-B61E-38D547A3478D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4279921" y="2932999"/>
            <a:ext cx="3271453" cy="6815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6270225C-32F8-1163-ABCA-D6240675601D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7876879" y="2929878"/>
            <a:ext cx="3262799" cy="6815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40418821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zöveg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épen térkép látható&#10;&#10;Automatikusan generált leírás">
            <a:extLst>
              <a:ext uri="{FF2B5EF4-FFF2-40B4-BE49-F238E27FC236}">
                <a16:creationId xmlns:a16="http://schemas.microsoft.com/office/drawing/2014/main" id="{5E71D36B-8CC0-DEDA-D29B-4029E1C9D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216" y="256449"/>
            <a:ext cx="6562129" cy="6446939"/>
          </a:xfrm>
          <a:prstGeom prst="rect">
            <a:avLst/>
          </a:prstGeom>
        </p:spPr>
      </p:pic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F638EDEF-59C1-AE0B-3EE7-93596D5C6729}"/>
              </a:ext>
            </a:extLst>
          </p:cNvPr>
          <p:cNvGrpSpPr/>
          <p:nvPr/>
        </p:nvGrpSpPr>
        <p:grpSpPr>
          <a:xfrm>
            <a:off x="440002" y="1514476"/>
            <a:ext cx="2107735" cy="2107734"/>
            <a:chOff x="1342239" y="1820411"/>
            <a:chExt cx="2483132" cy="2483131"/>
          </a:xfrm>
          <a:solidFill>
            <a:schemeClr val="bg2">
              <a:lumMod val="75000"/>
            </a:schemeClr>
          </a:solidFill>
        </p:grpSpPr>
        <p:sp>
          <p:nvSpPr>
            <p:cNvPr id="4" name="Ellipszis 3">
              <a:extLst>
                <a:ext uri="{FF2B5EF4-FFF2-40B4-BE49-F238E27FC236}">
                  <a16:creationId xmlns:a16="http://schemas.microsoft.com/office/drawing/2014/main" id="{F3C3A1C7-7803-E637-EA9F-1541D4F81630}"/>
                </a:ext>
              </a:extLst>
            </p:cNvPr>
            <p:cNvSpPr/>
            <p:nvPr/>
          </p:nvSpPr>
          <p:spPr>
            <a:xfrm>
              <a:off x="1342239" y="1820411"/>
              <a:ext cx="2483131" cy="24831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" name="Derékszögű háromszög 5">
              <a:extLst>
                <a:ext uri="{FF2B5EF4-FFF2-40B4-BE49-F238E27FC236}">
                  <a16:creationId xmlns:a16="http://schemas.microsoft.com/office/drawing/2014/main" id="{7A7E3070-FE0F-92C8-FE08-49A3C49C703D}"/>
                </a:ext>
              </a:extLst>
            </p:cNvPr>
            <p:cNvSpPr/>
            <p:nvPr/>
          </p:nvSpPr>
          <p:spPr>
            <a:xfrm rot="16200000">
              <a:off x="2481526" y="2959696"/>
              <a:ext cx="1308661" cy="137902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5064A273-6440-0CB5-A50C-834DC9DEC0BF}"/>
              </a:ext>
            </a:extLst>
          </p:cNvPr>
          <p:cNvGrpSpPr/>
          <p:nvPr/>
        </p:nvGrpSpPr>
        <p:grpSpPr>
          <a:xfrm>
            <a:off x="2776559" y="1503989"/>
            <a:ext cx="2107735" cy="2107734"/>
            <a:chOff x="1342239" y="1820411"/>
            <a:chExt cx="2483132" cy="2483131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8" name="Ellipszis 7">
              <a:extLst>
                <a:ext uri="{FF2B5EF4-FFF2-40B4-BE49-F238E27FC236}">
                  <a16:creationId xmlns:a16="http://schemas.microsoft.com/office/drawing/2014/main" id="{B47995F3-B1A2-3A2D-BA62-C15849D7456A}"/>
                </a:ext>
              </a:extLst>
            </p:cNvPr>
            <p:cNvSpPr/>
            <p:nvPr/>
          </p:nvSpPr>
          <p:spPr>
            <a:xfrm>
              <a:off x="1342239" y="1820411"/>
              <a:ext cx="2483131" cy="24831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Derékszögű háromszög 8">
              <a:extLst>
                <a:ext uri="{FF2B5EF4-FFF2-40B4-BE49-F238E27FC236}">
                  <a16:creationId xmlns:a16="http://schemas.microsoft.com/office/drawing/2014/main" id="{A3FF44BB-151E-6D89-8C4E-A56532EE7442}"/>
                </a:ext>
              </a:extLst>
            </p:cNvPr>
            <p:cNvSpPr/>
            <p:nvPr/>
          </p:nvSpPr>
          <p:spPr>
            <a:xfrm rot="16200000">
              <a:off x="2481526" y="2959696"/>
              <a:ext cx="1308661" cy="137902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E58078C2-6FD1-2EB4-43A6-89215B4DDEB8}"/>
              </a:ext>
            </a:extLst>
          </p:cNvPr>
          <p:cNvGrpSpPr/>
          <p:nvPr/>
        </p:nvGrpSpPr>
        <p:grpSpPr>
          <a:xfrm>
            <a:off x="5113115" y="1488724"/>
            <a:ext cx="2107735" cy="2107734"/>
            <a:chOff x="1342239" y="1820411"/>
            <a:chExt cx="2483132" cy="2483131"/>
          </a:xfrm>
          <a:solidFill>
            <a:srgbClr val="8C2633"/>
          </a:solidFill>
        </p:grpSpPr>
        <p:sp>
          <p:nvSpPr>
            <p:cNvPr id="23" name="Ellipszis 22">
              <a:extLst>
                <a:ext uri="{FF2B5EF4-FFF2-40B4-BE49-F238E27FC236}">
                  <a16:creationId xmlns:a16="http://schemas.microsoft.com/office/drawing/2014/main" id="{FE09EFEE-B713-E043-5342-16C73F37DA37}"/>
                </a:ext>
              </a:extLst>
            </p:cNvPr>
            <p:cNvSpPr/>
            <p:nvPr/>
          </p:nvSpPr>
          <p:spPr>
            <a:xfrm>
              <a:off x="1342239" y="1820411"/>
              <a:ext cx="2483131" cy="24831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" name="Derékszögű háromszög 23">
              <a:extLst>
                <a:ext uri="{FF2B5EF4-FFF2-40B4-BE49-F238E27FC236}">
                  <a16:creationId xmlns:a16="http://schemas.microsoft.com/office/drawing/2014/main" id="{E3A97040-6308-9C6F-672F-7BA8821BF5FE}"/>
                </a:ext>
              </a:extLst>
            </p:cNvPr>
            <p:cNvSpPr/>
            <p:nvPr/>
          </p:nvSpPr>
          <p:spPr>
            <a:xfrm rot="16200000">
              <a:off x="2481526" y="2959696"/>
              <a:ext cx="1308661" cy="137902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25" name="Szöveg helye 3">
            <a:extLst>
              <a:ext uri="{FF2B5EF4-FFF2-40B4-BE49-F238E27FC236}">
                <a16:creationId xmlns:a16="http://schemas.microsoft.com/office/drawing/2014/main" id="{E1236B9E-2D28-35E9-5D06-69170AEC4B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4236" y="2189333"/>
            <a:ext cx="1852631" cy="1202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Szöveg helye 3">
            <a:extLst>
              <a:ext uri="{FF2B5EF4-FFF2-40B4-BE49-F238E27FC236}">
                <a16:creationId xmlns:a16="http://schemas.microsoft.com/office/drawing/2014/main" id="{6CC6069E-AD9B-32A8-5B06-338DBE7370CE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986327" y="2189333"/>
            <a:ext cx="1852631" cy="1202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7" name="Szöveg helye 3">
            <a:extLst>
              <a:ext uri="{FF2B5EF4-FFF2-40B4-BE49-F238E27FC236}">
                <a16:creationId xmlns:a16="http://schemas.microsoft.com/office/drawing/2014/main" id="{F01C3A62-5B83-104A-3E60-36BFC6AD4311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372480" y="2189333"/>
            <a:ext cx="1852631" cy="1202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8" name="Szöveg helye 3">
            <a:extLst>
              <a:ext uri="{FF2B5EF4-FFF2-40B4-BE49-F238E27FC236}">
                <a16:creationId xmlns:a16="http://schemas.microsoft.com/office/drawing/2014/main" id="{9BE079AC-559C-E87E-7A7D-4838F6C9A8E4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440002" y="4271315"/>
            <a:ext cx="6780847" cy="2300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ím 1">
            <a:extLst>
              <a:ext uri="{FF2B5EF4-FFF2-40B4-BE49-F238E27FC236}">
                <a16:creationId xmlns:a16="http://schemas.microsoft.com/office/drawing/2014/main" id="{80A5D76C-3A7E-7C9D-8D0B-A5AADA1A3E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153306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zöveg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épen térkép látható&#10;&#10;Automatikusan generált leírás">
            <a:extLst>
              <a:ext uri="{FF2B5EF4-FFF2-40B4-BE49-F238E27FC236}">
                <a16:creationId xmlns:a16="http://schemas.microsoft.com/office/drawing/2014/main" id="{5E71D36B-8CC0-DEDA-D29B-4029E1C9D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216" y="256449"/>
            <a:ext cx="6562129" cy="6446939"/>
          </a:xfrm>
          <a:prstGeom prst="rect">
            <a:avLst/>
          </a:prstGeom>
        </p:spPr>
      </p:pic>
      <p:sp>
        <p:nvSpPr>
          <p:cNvPr id="28" name="Szöveg helye 3">
            <a:extLst>
              <a:ext uri="{FF2B5EF4-FFF2-40B4-BE49-F238E27FC236}">
                <a16:creationId xmlns:a16="http://schemas.microsoft.com/office/drawing/2014/main" id="{9BE079AC-559C-E87E-7A7D-4838F6C9A8E4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440002" y="4271315"/>
            <a:ext cx="6780847" cy="2300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ím 1">
            <a:extLst>
              <a:ext uri="{FF2B5EF4-FFF2-40B4-BE49-F238E27FC236}">
                <a16:creationId xmlns:a16="http://schemas.microsoft.com/office/drawing/2014/main" id="{80A5D76C-3A7E-7C9D-8D0B-A5AADA1A3E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3" name="Szabadkézi sokszög: alakzat 12">
            <a:extLst>
              <a:ext uri="{FF2B5EF4-FFF2-40B4-BE49-F238E27FC236}">
                <a16:creationId xmlns:a16="http://schemas.microsoft.com/office/drawing/2014/main" id="{9C7FDF14-5C59-FA23-0AD6-6B63CAFB8B4A}"/>
              </a:ext>
            </a:extLst>
          </p:cNvPr>
          <p:cNvSpPr/>
          <p:nvPr/>
        </p:nvSpPr>
        <p:spPr>
          <a:xfrm>
            <a:off x="408671" y="1655593"/>
            <a:ext cx="2600352" cy="2163924"/>
          </a:xfrm>
          <a:custGeom>
            <a:avLst/>
            <a:gdLst>
              <a:gd name="connsiteX0" fmla="*/ 0 w 2406864"/>
              <a:gd name="connsiteY0" fmla="*/ 0 h 2002910"/>
              <a:gd name="connsiteX1" fmla="*/ 40129 w 2406864"/>
              <a:gd name="connsiteY1" fmla="*/ 0 h 2002910"/>
              <a:gd name="connsiteX2" fmla="*/ 312822 w 2406864"/>
              <a:gd name="connsiteY2" fmla="*/ 0 h 2002910"/>
              <a:gd name="connsiteX3" fmla="*/ 2406864 w 2406864"/>
              <a:gd name="connsiteY3" fmla="*/ 0 h 2002910"/>
              <a:gd name="connsiteX4" fmla="*/ 1622264 w 2406864"/>
              <a:gd name="connsiteY4" fmla="*/ 2002910 h 2002910"/>
              <a:gd name="connsiteX5" fmla="*/ 0 w 2406864"/>
              <a:gd name="connsiteY5" fmla="*/ 2002910 h 2002910"/>
              <a:gd name="connsiteX6" fmla="*/ 0 w 2406864"/>
              <a:gd name="connsiteY6" fmla="*/ 0 h 200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06864" h="2002910">
                <a:moveTo>
                  <a:pt x="0" y="0"/>
                </a:moveTo>
                <a:lnTo>
                  <a:pt x="40129" y="0"/>
                </a:lnTo>
                <a:lnTo>
                  <a:pt x="312822" y="0"/>
                </a:lnTo>
                <a:lnTo>
                  <a:pt x="2406864" y="0"/>
                </a:lnTo>
                <a:lnTo>
                  <a:pt x="1622264" y="2002910"/>
                </a:lnTo>
                <a:lnTo>
                  <a:pt x="0" y="2002910"/>
                </a:lnTo>
                <a:lnTo>
                  <a:pt x="0" y="0"/>
                </a:lnTo>
                <a:close/>
              </a:path>
            </a:pathLst>
          </a:custGeom>
          <a:solidFill>
            <a:srgbClr val="8C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15" name="Szabadkézi sokszög: alakzat 14">
            <a:extLst>
              <a:ext uri="{FF2B5EF4-FFF2-40B4-BE49-F238E27FC236}">
                <a16:creationId xmlns:a16="http://schemas.microsoft.com/office/drawing/2014/main" id="{5DB452EA-ADE7-19C8-A0A1-43C2BAEFE3C5}"/>
              </a:ext>
            </a:extLst>
          </p:cNvPr>
          <p:cNvSpPr/>
          <p:nvPr/>
        </p:nvSpPr>
        <p:spPr>
          <a:xfrm>
            <a:off x="2304354" y="1655593"/>
            <a:ext cx="3445431" cy="2163924"/>
          </a:xfrm>
          <a:custGeom>
            <a:avLst/>
            <a:gdLst>
              <a:gd name="connsiteX0" fmla="*/ 845079 w 3445431"/>
              <a:gd name="connsiteY0" fmla="*/ 0 h 2163924"/>
              <a:gd name="connsiteX1" fmla="*/ 847674 w 3445431"/>
              <a:gd name="connsiteY1" fmla="*/ 0 h 2163924"/>
              <a:gd name="connsiteX2" fmla="*/ 888434 w 3445431"/>
              <a:gd name="connsiteY2" fmla="*/ 0 h 2163924"/>
              <a:gd name="connsiteX3" fmla="*/ 1183049 w 3445431"/>
              <a:gd name="connsiteY3" fmla="*/ 0 h 2163924"/>
              <a:gd name="connsiteX4" fmla="*/ 2600352 w 3445431"/>
              <a:gd name="connsiteY4" fmla="*/ 0 h 2163924"/>
              <a:gd name="connsiteX5" fmla="*/ 3445431 w 3445431"/>
              <a:gd name="connsiteY5" fmla="*/ 0 h 2163924"/>
              <a:gd name="connsiteX6" fmla="*/ 2600352 w 3445431"/>
              <a:gd name="connsiteY6" fmla="*/ 2157300 h 2163924"/>
              <a:gd name="connsiteX7" fmla="*/ 2600352 w 3445431"/>
              <a:gd name="connsiteY7" fmla="*/ 2163924 h 2163924"/>
              <a:gd name="connsiteX8" fmla="*/ 2597757 w 3445431"/>
              <a:gd name="connsiteY8" fmla="*/ 2163924 h 2163924"/>
              <a:gd name="connsiteX9" fmla="*/ 2556997 w 3445431"/>
              <a:gd name="connsiteY9" fmla="*/ 2163924 h 2163924"/>
              <a:gd name="connsiteX10" fmla="*/ 2262382 w 3445431"/>
              <a:gd name="connsiteY10" fmla="*/ 2163924 h 2163924"/>
              <a:gd name="connsiteX11" fmla="*/ 845079 w 3445431"/>
              <a:gd name="connsiteY11" fmla="*/ 2163924 h 2163924"/>
              <a:gd name="connsiteX12" fmla="*/ 0 w 3445431"/>
              <a:gd name="connsiteY12" fmla="*/ 2163924 h 2163924"/>
              <a:gd name="connsiteX13" fmla="*/ 845079 w 3445431"/>
              <a:gd name="connsiteY13" fmla="*/ 6625 h 216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45431" h="2163924">
                <a:moveTo>
                  <a:pt x="845079" y="0"/>
                </a:moveTo>
                <a:lnTo>
                  <a:pt x="847674" y="0"/>
                </a:lnTo>
                <a:lnTo>
                  <a:pt x="888434" y="0"/>
                </a:lnTo>
                <a:lnTo>
                  <a:pt x="1183049" y="0"/>
                </a:lnTo>
                <a:lnTo>
                  <a:pt x="2600352" y="0"/>
                </a:lnTo>
                <a:lnTo>
                  <a:pt x="3445431" y="0"/>
                </a:lnTo>
                <a:lnTo>
                  <a:pt x="2600352" y="2157300"/>
                </a:lnTo>
                <a:lnTo>
                  <a:pt x="2600352" y="2163924"/>
                </a:lnTo>
                <a:lnTo>
                  <a:pt x="2597757" y="2163924"/>
                </a:lnTo>
                <a:lnTo>
                  <a:pt x="2556997" y="2163924"/>
                </a:lnTo>
                <a:lnTo>
                  <a:pt x="2262382" y="2163924"/>
                </a:lnTo>
                <a:lnTo>
                  <a:pt x="845079" y="2163924"/>
                </a:lnTo>
                <a:lnTo>
                  <a:pt x="0" y="2163924"/>
                </a:lnTo>
                <a:lnTo>
                  <a:pt x="845079" y="6625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16" name="Szabadkézi sokszög: alakzat 15">
            <a:extLst>
              <a:ext uri="{FF2B5EF4-FFF2-40B4-BE49-F238E27FC236}">
                <a16:creationId xmlns:a16="http://schemas.microsoft.com/office/drawing/2014/main" id="{C49A8CCC-8C14-4519-BDB2-025B6CA1FD0F}"/>
              </a:ext>
            </a:extLst>
          </p:cNvPr>
          <p:cNvSpPr/>
          <p:nvPr/>
        </p:nvSpPr>
        <p:spPr>
          <a:xfrm rot="10800000">
            <a:off x="5081379" y="1655593"/>
            <a:ext cx="2600352" cy="2163924"/>
          </a:xfrm>
          <a:custGeom>
            <a:avLst/>
            <a:gdLst>
              <a:gd name="connsiteX0" fmla="*/ 0 w 2406864"/>
              <a:gd name="connsiteY0" fmla="*/ 0 h 2002910"/>
              <a:gd name="connsiteX1" fmla="*/ 40129 w 2406864"/>
              <a:gd name="connsiteY1" fmla="*/ 0 h 2002910"/>
              <a:gd name="connsiteX2" fmla="*/ 312822 w 2406864"/>
              <a:gd name="connsiteY2" fmla="*/ 0 h 2002910"/>
              <a:gd name="connsiteX3" fmla="*/ 2406864 w 2406864"/>
              <a:gd name="connsiteY3" fmla="*/ 0 h 2002910"/>
              <a:gd name="connsiteX4" fmla="*/ 1622264 w 2406864"/>
              <a:gd name="connsiteY4" fmla="*/ 2002910 h 2002910"/>
              <a:gd name="connsiteX5" fmla="*/ 0 w 2406864"/>
              <a:gd name="connsiteY5" fmla="*/ 2002910 h 2002910"/>
              <a:gd name="connsiteX6" fmla="*/ 0 w 2406864"/>
              <a:gd name="connsiteY6" fmla="*/ 0 h 200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06864" h="2002910">
                <a:moveTo>
                  <a:pt x="0" y="0"/>
                </a:moveTo>
                <a:lnTo>
                  <a:pt x="40129" y="0"/>
                </a:lnTo>
                <a:lnTo>
                  <a:pt x="312822" y="0"/>
                </a:lnTo>
                <a:lnTo>
                  <a:pt x="2406864" y="0"/>
                </a:lnTo>
                <a:lnTo>
                  <a:pt x="1622264" y="2002910"/>
                </a:lnTo>
                <a:lnTo>
                  <a:pt x="0" y="200291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26" name="Szöveg helye 3">
            <a:extLst>
              <a:ext uri="{FF2B5EF4-FFF2-40B4-BE49-F238E27FC236}">
                <a16:creationId xmlns:a16="http://schemas.microsoft.com/office/drawing/2014/main" id="{6CC6069E-AD9B-32A8-5B06-338DBE7370CE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40003" y="1841385"/>
            <a:ext cx="2142942" cy="1792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7" name="Szöveg helye 3">
            <a:extLst>
              <a:ext uri="{FF2B5EF4-FFF2-40B4-BE49-F238E27FC236}">
                <a16:creationId xmlns:a16="http://schemas.microsoft.com/office/drawing/2014/main" id="{F59E495D-684E-AFDA-DEF8-2AA827E0D57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3040355" y="1846114"/>
            <a:ext cx="2142942" cy="1792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8" name="Szöveg helye 3">
            <a:extLst>
              <a:ext uri="{FF2B5EF4-FFF2-40B4-BE49-F238E27FC236}">
                <a16:creationId xmlns:a16="http://schemas.microsoft.com/office/drawing/2014/main" id="{A912D464-C3E0-D8E4-7A06-E74DFFAA87FF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5781117" y="1841385"/>
            <a:ext cx="2142942" cy="1792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838036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zöveg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zöveg helye 3">
            <a:extLst>
              <a:ext uri="{FF2B5EF4-FFF2-40B4-BE49-F238E27FC236}">
                <a16:creationId xmlns:a16="http://schemas.microsoft.com/office/drawing/2014/main" id="{9BE079AC-559C-E87E-7A7D-4838F6C9A8E4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440002" y="1212113"/>
            <a:ext cx="6096001" cy="5359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ím 1">
            <a:extLst>
              <a:ext uri="{FF2B5EF4-FFF2-40B4-BE49-F238E27FC236}">
                <a16:creationId xmlns:a16="http://schemas.microsoft.com/office/drawing/2014/main" id="{80A5D76C-3A7E-7C9D-8D0B-A5AADA1A3E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37F8110-D7F8-AC4F-E2D4-195E4D071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795" y="154612"/>
            <a:ext cx="6096000" cy="598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736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zöveges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Ábra 9" descr="Jelvény 1 egyszínű kitöltéssel">
            <a:extLst>
              <a:ext uri="{FF2B5EF4-FFF2-40B4-BE49-F238E27FC236}">
                <a16:creationId xmlns:a16="http://schemas.microsoft.com/office/drawing/2014/main" id="{49CDDA8D-6D0E-B1BD-89FB-4FD3647D3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9616" y="1292306"/>
            <a:ext cx="914400" cy="914400"/>
          </a:xfrm>
          <a:prstGeom prst="rect">
            <a:avLst/>
          </a:prstGeom>
        </p:spPr>
      </p:pic>
      <p:pic>
        <p:nvPicPr>
          <p:cNvPr id="11" name="Ábra 10" descr="Jelvény egyszínű kitöltéssel">
            <a:extLst>
              <a:ext uri="{FF2B5EF4-FFF2-40B4-BE49-F238E27FC236}">
                <a16:creationId xmlns:a16="http://schemas.microsoft.com/office/drawing/2014/main" id="{9795BA71-4324-79F9-A20C-B162EBBC2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83657" y="1292306"/>
            <a:ext cx="914400" cy="914400"/>
          </a:xfrm>
          <a:prstGeom prst="rect">
            <a:avLst/>
          </a:prstGeom>
        </p:spPr>
      </p:pic>
      <p:sp>
        <p:nvSpPr>
          <p:cNvPr id="16" name="Szöveg helye 3">
            <a:extLst>
              <a:ext uri="{FF2B5EF4-FFF2-40B4-BE49-F238E27FC236}">
                <a16:creationId xmlns:a16="http://schemas.microsoft.com/office/drawing/2014/main" id="{FE743563-7263-E56B-33F9-7B1E353A2E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9616" y="2235540"/>
            <a:ext cx="5102084" cy="40992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8" name="Szöveg helye 3">
            <a:extLst>
              <a:ext uri="{FF2B5EF4-FFF2-40B4-BE49-F238E27FC236}">
                <a16:creationId xmlns:a16="http://schemas.microsoft.com/office/drawing/2014/main" id="{85590558-1CFD-003F-F283-2CCC98B4F442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670816" y="2235540"/>
            <a:ext cx="5102084" cy="40992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AC27E5F5-665F-8C60-967A-C14519F4D0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2" name="Szöveg helye 3">
            <a:extLst>
              <a:ext uri="{FF2B5EF4-FFF2-40B4-BE49-F238E27FC236}">
                <a16:creationId xmlns:a16="http://schemas.microsoft.com/office/drawing/2014/main" id="{777EBFED-468A-6292-8D1E-168056E96C0C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1794016" y="1603117"/>
            <a:ext cx="3714328" cy="3712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4D3AA5D-6B27-9686-0AC3-B67EBC30F7D1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7585216" y="1603117"/>
            <a:ext cx="3714328" cy="3712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42401334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zöveges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Ábra 9" descr="Jelvény 1 egyszínű kitöltéssel">
            <a:extLst>
              <a:ext uri="{FF2B5EF4-FFF2-40B4-BE49-F238E27FC236}">
                <a16:creationId xmlns:a16="http://schemas.microsoft.com/office/drawing/2014/main" id="{49CDDA8D-6D0E-B1BD-89FB-4FD3647D3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005" y="1292306"/>
            <a:ext cx="914400" cy="914400"/>
          </a:xfrm>
          <a:prstGeom prst="rect">
            <a:avLst/>
          </a:prstGeom>
        </p:spPr>
      </p:pic>
      <p:pic>
        <p:nvPicPr>
          <p:cNvPr id="11" name="Ábra 10" descr="Jelvény egyszínű kitöltéssel">
            <a:extLst>
              <a:ext uri="{FF2B5EF4-FFF2-40B4-BE49-F238E27FC236}">
                <a16:creationId xmlns:a16="http://schemas.microsoft.com/office/drawing/2014/main" id="{9795BA71-4324-79F9-A20C-B162EBBC2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62472" y="1302847"/>
            <a:ext cx="914400" cy="914400"/>
          </a:xfrm>
          <a:prstGeom prst="rect">
            <a:avLst/>
          </a:prstGeom>
        </p:spPr>
      </p:pic>
      <p:pic>
        <p:nvPicPr>
          <p:cNvPr id="12" name="Ábra 11" descr="Jelvény 3 egyszínű kitöltéssel">
            <a:extLst>
              <a:ext uri="{FF2B5EF4-FFF2-40B4-BE49-F238E27FC236}">
                <a16:creationId xmlns:a16="http://schemas.microsoft.com/office/drawing/2014/main" id="{D3A746E6-A120-1255-8037-87B82C9B9D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51795" y="1321140"/>
            <a:ext cx="914400" cy="914400"/>
          </a:xfrm>
          <a:prstGeom prst="rect">
            <a:avLst/>
          </a:prstGeom>
        </p:spPr>
      </p:pic>
      <p:sp>
        <p:nvSpPr>
          <p:cNvPr id="16" name="Szöveg helye 3">
            <a:extLst>
              <a:ext uri="{FF2B5EF4-FFF2-40B4-BE49-F238E27FC236}">
                <a16:creationId xmlns:a16="http://schemas.microsoft.com/office/drawing/2014/main" id="{FE743563-7263-E56B-33F9-7B1E353A2E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4005" y="2235540"/>
            <a:ext cx="3588689" cy="3920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8" name="Szöveg helye 3">
            <a:extLst>
              <a:ext uri="{FF2B5EF4-FFF2-40B4-BE49-F238E27FC236}">
                <a16:creationId xmlns:a16="http://schemas.microsoft.com/office/drawing/2014/main" id="{85590558-1CFD-003F-F283-2CCC98B4F442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149630" y="2246081"/>
            <a:ext cx="3755229" cy="39096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Szöveg helye 3">
            <a:extLst>
              <a:ext uri="{FF2B5EF4-FFF2-40B4-BE49-F238E27FC236}">
                <a16:creationId xmlns:a16="http://schemas.microsoft.com/office/drawing/2014/main" id="{2F820843-EA53-8AEB-7AB0-5A1ADB8A683B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151795" y="2214708"/>
            <a:ext cx="3755229" cy="39409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AC27E5F5-665F-8C60-967A-C14519F4D0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2" name="Szöveg helye 3">
            <a:extLst>
              <a:ext uri="{FF2B5EF4-FFF2-40B4-BE49-F238E27FC236}">
                <a16:creationId xmlns:a16="http://schemas.microsoft.com/office/drawing/2014/main" id="{777EBFED-468A-6292-8D1E-168056E96C0C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1228405" y="1603117"/>
            <a:ext cx="2674289" cy="3712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4D3AA5D-6B27-9686-0AC3-B67EBC30F7D1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5064031" y="1613658"/>
            <a:ext cx="2840829" cy="3712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  <p:sp>
        <p:nvSpPr>
          <p:cNvPr id="5" name="Szöveg helye 3">
            <a:extLst>
              <a:ext uri="{FF2B5EF4-FFF2-40B4-BE49-F238E27FC236}">
                <a16:creationId xmlns:a16="http://schemas.microsoft.com/office/drawing/2014/main" id="{C5EBF3D5-543F-3830-9DC5-B53C90028983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9066195" y="1592699"/>
            <a:ext cx="2840829" cy="3712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309665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zöveges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Ábra 9" descr="Jelvény 1 egyszínű kitöltéssel">
            <a:extLst>
              <a:ext uri="{FF2B5EF4-FFF2-40B4-BE49-F238E27FC236}">
                <a16:creationId xmlns:a16="http://schemas.microsoft.com/office/drawing/2014/main" id="{49CDDA8D-6D0E-B1BD-89FB-4FD3647D3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9616" y="1292306"/>
            <a:ext cx="914400" cy="914400"/>
          </a:xfrm>
          <a:prstGeom prst="rect">
            <a:avLst/>
          </a:prstGeom>
        </p:spPr>
      </p:pic>
      <p:pic>
        <p:nvPicPr>
          <p:cNvPr id="11" name="Ábra 10" descr="Jelvény egyszínű kitöltéssel">
            <a:extLst>
              <a:ext uri="{FF2B5EF4-FFF2-40B4-BE49-F238E27FC236}">
                <a16:creationId xmlns:a16="http://schemas.microsoft.com/office/drawing/2014/main" id="{9795BA71-4324-79F9-A20C-B162EBBC2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83657" y="1292306"/>
            <a:ext cx="914400" cy="914400"/>
          </a:xfrm>
          <a:prstGeom prst="rect">
            <a:avLst/>
          </a:prstGeom>
        </p:spPr>
      </p:pic>
      <p:pic>
        <p:nvPicPr>
          <p:cNvPr id="12" name="Ábra 11" descr="Jelvény 3 egyszínű kitöltéssel">
            <a:extLst>
              <a:ext uri="{FF2B5EF4-FFF2-40B4-BE49-F238E27FC236}">
                <a16:creationId xmlns:a16="http://schemas.microsoft.com/office/drawing/2014/main" id="{D3A746E6-A120-1255-8037-87B82C9B9D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9616" y="4217229"/>
            <a:ext cx="914400" cy="914400"/>
          </a:xfrm>
          <a:prstGeom prst="rect">
            <a:avLst/>
          </a:prstGeom>
        </p:spPr>
      </p:pic>
      <p:pic>
        <p:nvPicPr>
          <p:cNvPr id="13" name="Ábra 12" descr="Jelvény 4 egyszínű kitöltéssel">
            <a:extLst>
              <a:ext uri="{FF2B5EF4-FFF2-40B4-BE49-F238E27FC236}">
                <a16:creationId xmlns:a16="http://schemas.microsoft.com/office/drawing/2014/main" id="{E9EC0939-9F37-8E62-9334-7F073E2D0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70816" y="4217229"/>
            <a:ext cx="914400" cy="914400"/>
          </a:xfrm>
          <a:prstGeom prst="rect">
            <a:avLst/>
          </a:prstGeom>
        </p:spPr>
      </p:pic>
      <p:sp>
        <p:nvSpPr>
          <p:cNvPr id="16" name="Szöveg helye 3">
            <a:extLst>
              <a:ext uri="{FF2B5EF4-FFF2-40B4-BE49-F238E27FC236}">
                <a16:creationId xmlns:a16="http://schemas.microsoft.com/office/drawing/2014/main" id="{FE743563-7263-E56B-33F9-7B1E353A2E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9616" y="2235541"/>
            <a:ext cx="5102084" cy="1202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8" name="Szöveg helye 3">
            <a:extLst>
              <a:ext uri="{FF2B5EF4-FFF2-40B4-BE49-F238E27FC236}">
                <a16:creationId xmlns:a16="http://schemas.microsoft.com/office/drawing/2014/main" id="{85590558-1CFD-003F-F283-2CCC98B4F442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670816" y="2235541"/>
            <a:ext cx="5102084" cy="1202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Szöveg helye 3">
            <a:extLst>
              <a:ext uri="{FF2B5EF4-FFF2-40B4-BE49-F238E27FC236}">
                <a16:creationId xmlns:a16="http://schemas.microsoft.com/office/drawing/2014/main" id="{2F820843-EA53-8AEB-7AB0-5A1ADB8A683B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79616" y="5110797"/>
            <a:ext cx="5102084" cy="1202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Szöveg helye 3">
            <a:extLst>
              <a:ext uri="{FF2B5EF4-FFF2-40B4-BE49-F238E27FC236}">
                <a16:creationId xmlns:a16="http://schemas.microsoft.com/office/drawing/2014/main" id="{44FE9E3C-40DC-9B66-1CC1-5093498ADD3C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6670816" y="5110797"/>
            <a:ext cx="5102084" cy="1202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AC27E5F5-665F-8C60-967A-C14519F4D0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2" name="Szöveg helye 3">
            <a:extLst>
              <a:ext uri="{FF2B5EF4-FFF2-40B4-BE49-F238E27FC236}">
                <a16:creationId xmlns:a16="http://schemas.microsoft.com/office/drawing/2014/main" id="{777EBFED-468A-6292-8D1E-168056E96C0C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1794016" y="1603117"/>
            <a:ext cx="3714328" cy="3712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4D3AA5D-6B27-9686-0AC3-B67EBC30F7D1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7585216" y="1603117"/>
            <a:ext cx="3714328" cy="3712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  <p:sp>
        <p:nvSpPr>
          <p:cNvPr id="5" name="Szöveg helye 3">
            <a:extLst>
              <a:ext uri="{FF2B5EF4-FFF2-40B4-BE49-F238E27FC236}">
                <a16:creationId xmlns:a16="http://schemas.microsoft.com/office/drawing/2014/main" id="{C5EBF3D5-543F-3830-9DC5-B53C90028983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1794016" y="4488788"/>
            <a:ext cx="3714328" cy="3712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  <p:sp>
        <p:nvSpPr>
          <p:cNvPr id="6" name="Szöveg helye 3">
            <a:extLst>
              <a:ext uri="{FF2B5EF4-FFF2-40B4-BE49-F238E27FC236}">
                <a16:creationId xmlns:a16="http://schemas.microsoft.com/office/drawing/2014/main" id="{4D324A1F-F4AC-8A99-096B-5CAD8C0AB62F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7585216" y="4475279"/>
            <a:ext cx="3714328" cy="3712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2268345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zöveges_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abadkézi sokszög: alakzat 4">
            <a:extLst>
              <a:ext uri="{FF2B5EF4-FFF2-40B4-BE49-F238E27FC236}">
                <a16:creationId xmlns:a16="http://schemas.microsoft.com/office/drawing/2014/main" id="{3FBBF4BB-8F80-5454-BFF8-A6839809D75E}"/>
              </a:ext>
            </a:extLst>
          </p:cNvPr>
          <p:cNvSpPr/>
          <p:nvPr/>
        </p:nvSpPr>
        <p:spPr>
          <a:xfrm>
            <a:off x="94647" y="1879931"/>
            <a:ext cx="4507932" cy="4141156"/>
          </a:xfrm>
          <a:custGeom>
            <a:avLst/>
            <a:gdLst>
              <a:gd name="connsiteX0" fmla="*/ 4575 w 4507932"/>
              <a:gd name="connsiteY0" fmla="*/ 0 h 4141156"/>
              <a:gd name="connsiteX1" fmla="*/ 1559021 w 4507932"/>
              <a:gd name="connsiteY1" fmla="*/ 0 h 4141156"/>
              <a:gd name="connsiteX2" fmla="*/ 2866512 w 4507932"/>
              <a:gd name="connsiteY2" fmla="*/ 0 h 4141156"/>
              <a:gd name="connsiteX3" fmla="*/ 4507932 w 4507932"/>
              <a:gd name="connsiteY3" fmla="*/ 0 h 4141156"/>
              <a:gd name="connsiteX4" fmla="*/ 2948911 w 4507932"/>
              <a:gd name="connsiteY4" fmla="*/ 4141156 h 4141156"/>
              <a:gd name="connsiteX5" fmla="*/ 2866512 w 4507932"/>
              <a:gd name="connsiteY5" fmla="*/ 4141156 h 4141156"/>
              <a:gd name="connsiteX6" fmla="*/ 4575 w 4507932"/>
              <a:gd name="connsiteY6" fmla="*/ 4141156 h 4141156"/>
              <a:gd name="connsiteX7" fmla="*/ 0 w 4507932"/>
              <a:gd name="connsiteY7" fmla="*/ 4141156 h 4141156"/>
              <a:gd name="connsiteX8" fmla="*/ 4575 w 4507932"/>
              <a:gd name="connsiteY8" fmla="*/ 4129004 h 4141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07932" h="4141156">
                <a:moveTo>
                  <a:pt x="4575" y="0"/>
                </a:moveTo>
                <a:lnTo>
                  <a:pt x="1559021" y="0"/>
                </a:lnTo>
                <a:lnTo>
                  <a:pt x="2866512" y="0"/>
                </a:lnTo>
                <a:lnTo>
                  <a:pt x="4507932" y="0"/>
                </a:lnTo>
                <a:lnTo>
                  <a:pt x="2948911" y="4141156"/>
                </a:lnTo>
                <a:lnTo>
                  <a:pt x="2866512" y="4141156"/>
                </a:lnTo>
                <a:lnTo>
                  <a:pt x="4575" y="4141156"/>
                </a:lnTo>
                <a:lnTo>
                  <a:pt x="0" y="4141156"/>
                </a:lnTo>
                <a:lnTo>
                  <a:pt x="4575" y="4129004"/>
                </a:lnTo>
                <a:close/>
              </a:path>
            </a:pathLst>
          </a:custGeom>
          <a:noFill/>
          <a:ln w="3810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6" name="Szabadkézi sokszög: alakzat 5">
            <a:extLst>
              <a:ext uri="{FF2B5EF4-FFF2-40B4-BE49-F238E27FC236}">
                <a16:creationId xmlns:a16="http://schemas.microsoft.com/office/drawing/2014/main" id="{CD40203C-F615-C733-0071-8A3EC8D32567}"/>
              </a:ext>
            </a:extLst>
          </p:cNvPr>
          <p:cNvSpPr/>
          <p:nvPr/>
        </p:nvSpPr>
        <p:spPr>
          <a:xfrm rot="10800000">
            <a:off x="7593996" y="1879966"/>
            <a:ext cx="4507932" cy="4141156"/>
          </a:xfrm>
          <a:custGeom>
            <a:avLst/>
            <a:gdLst>
              <a:gd name="connsiteX0" fmla="*/ 4575 w 4507932"/>
              <a:gd name="connsiteY0" fmla="*/ 0 h 4141156"/>
              <a:gd name="connsiteX1" fmla="*/ 1559021 w 4507932"/>
              <a:gd name="connsiteY1" fmla="*/ 0 h 4141156"/>
              <a:gd name="connsiteX2" fmla="*/ 2866512 w 4507932"/>
              <a:gd name="connsiteY2" fmla="*/ 0 h 4141156"/>
              <a:gd name="connsiteX3" fmla="*/ 4507932 w 4507932"/>
              <a:gd name="connsiteY3" fmla="*/ 0 h 4141156"/>
              <a:gd name="connsiteX4" fmla="*/ 2948911 w 4507932"/>
              <a:gd name="connsiteY4" fmla="*/ 4141156 h 4141156"/>
              <a:gd name="connsiteX5" fmla="*/ 2866512 w 4507932"/>
              <a:gd name="connsiteY5" fmla="*/ 4141156 h 4141156"/>
              <a:gd name="connsiteX6" fmla="*/ 4575 w 4507932"/>
              <a:gd name="connsiteY6" fmla="*/ 4141156 h 4141156"/>
              <a:gd name="connsiteX7" fmla="*/ 0 w 4507932"/>
              <a:gd name="connsiteY7" fmla="*/ 4141156 h 4141156"/>
              <a:gd name="connsiteX8" fmla="*/ 4575 w 4507932"/>
              <a:gd name="connsiteY8" fmla="*/ 4129004 h 4141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07932" h="4141156">
                <a:moveTo>
                  <a:pt x="4575" y="0"/>
                </a:moveTo>
                <a:lnTo>
                  <a:pt x="1559021" y="0"/>
                </a:lnTo>
                <a:lnTo>
                  <a:pt x="2866512" y="0"/>
                </a:lnTo>
                <a:lnTo>
                  <a:pt x="4507932" y="0"/>
                </a:lnTo>
                <a:lnTo>
                  <a:pt x="2948911" y="4141156"/>
                </a:lnTo>
                <a:lnTo>
                  <a:pt x="2866512" y="4141156"/>
                </a:lnTo>
                <a:lnTo>
                  <a:pt x="4575" y="4141156"/>
                </a:lnTo>
                <a:lnTo>
                  <a:pt x="0" y="4141156"/>
                </a:lnTo>
                <a:lnTo>
                  <a:pt x="4575" y="4129004"/>
                </a:lnTo>
                <a:close/>
              </a:path>
            </a:pathLst>
          </a:custGeom>
          <a:noFill/>
          <a:ln w="3810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7" name="Romboid 6">
            <a:extLst>
              <a:ext uri="{FF2B5EF4-FFF2-40B4-BE49-F238E27FC236}">
                <a16:creationId xmlns:a16="http://schemas.microsoft.com/office/drawing/2014/main" id="{208EB2B0-FA7B-2362-E889-70117AF3F580}"/>
              </a:ext>
            </a:extLst>
          </p:cNvPr>
          <p:cNvSpPr/>
          <p:nvPr/>
        </p:nvSpPr>
        <p:spPr>
          <a:xfrm>
            <a:off x="3191102" y="1879965"/>
            <a:ext cx="5809795" cy="4141158"/>
          </a:xfrm>
          <a:prstGeom prst="parallelogram">
            <a:avLst>
              <a:gd name="adj" fmla="val 37690"/>
            </a:avLst>
          </a:prstGeom>
          <a:noFill/>
          <a:ln w="3810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id="{477FB906-998A-DB86-F014-912D6A0684A7}"/>
              </a:ext>
            </a:extLst>
          </p:cNvPr>
          <p:cNvSpPr/>
          <p:nvPr/>
        </p:nvSpPr>
        <p:spPr>
          <a:xfrm>
            <a:off x="3612177" y="3557281"/>
            <a:ext cx="617207" cy="61720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53037A91-9EB8-DC7D-E555-78EA2241B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741" y="3700310"/>
            <a:ext cx="332078" cy="332078"/>
          </a:xfrm>
          <a:prstGeom prst="rect">
            <a:avLst/>
          </a:prstGeom>
          <a:ln>
            <a:noFill/>
          </a:ln>
        </p:spPr>
      </p:pic>
      <p:sp>
        <p:nvSpPr>
          <p:cNvPr id="11" name="Ellipszis 10">
            <a:extLst>
              <a:ext uri="{FF2B5EF4-FFF2-40B4-BE49-F238E27FC236}">
                <a16:creationId xmlns:a16="http://schemas.microsoft.com/office/drawing/2014/main" id="{A9EA28C9-8939-A2F3-EF6C-2253440927E3}"/>
              </a:ext>
            </a:extLst>
          </p:cNvPr>
          <p:cNvSpPr/>
          <p:nvPr/>
        </p:nvSpPr>
        <p:spPr>
          <a:xfrm>
            <a:off x="8010393" y="3557281"/>
            <a:ext cx="617207" cy="61720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36CE1943-D123-164F-0B24-B4E7138D5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957" y="3700310"/>
            <a:ext cx="332078" cy="332078"/>
          </a:xfrm>
          <a:prstGeom prst="rect">
            <a:avLst/>
          </a:prstGeom>
          <a:ln>
            <a:noFill/>
          </a:ln>
        </p:spPr>
      </p:pic>
      <p:sp>
        <p:nvSpPr>
          <p:cNvPr id="16" name="Szöveg helye 3">
            <a:extLst>
              <a:ext uri="{FF2B5EF4-FFF2-40B4-BE49-F238E27FC236}">
                <a16:creationId xmlns:a16="http://schemas.microsoft.com/office/drawing/2014/main" id="{98E2EED9-8B98-3E37-7754-9139891326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9685" y="3109853"/>
            <a:ext cx="2848851" cy="28180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9" name="Téglalap 28">
            <a:extLst>
              <a:ext uri="{FF2B5EF4-FFF2-40B4-BE49-F238E27FC236}">
                <a16:creationId xmlns:a16="http://schemas.microsoft.com/office/drawing/2014/main" id="{E4F61496-FF1F-1F8D-19A0-D3897CB4A0EA}"/>
              </a:ext>
            </a:extLst>
          </p:cNvPr>
          <p:cNvSpPr/>
          <p:nvPr/>
        </p:nvSpPr>
        <p:spPr>
          <a:xfrm>
            <a:off x="4945290" y="1732487"/>
            <a:ext cx="998621" cy="276726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Téglalap 29">
            <a:extLst>
              <a:ext uri="{FF2B5EF4-FFF2-40B4-BE49-F238E27FC236}">
                <a16:creationId xmlns:a16="http://schemas.microsoft.com/office/drawing/2014/main" id="{34985FDF-AB2A-E78D-14F1-FB31B67A9442}"/>
              </a:ext>
            </a:extLst>
          </p:cNvPr>
          <p:cNvSpPr/>
          <p:nvPr/>
        </p:nvSpPr>
        <p:spPr>
          <a:xfrm>
            <a:off x="9478822" y="1741568"/>
            <a:ext cx="998621" cy="276726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5" name="Ábra 24" descr="Jelvény egyszínű kitöltéssel">
            <a:extLst>
              <a:ext uri="{FF2B5EF4-FFF2-40B4-BE49-F238E27FC236}">
                <a16:creationId xmlns:a16="http://schemas.microsoft.com/office/drawing/2014/main" id="{EA8E9220-CF13-B402-712F-17BD8B3FD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9535" y="1145846"/>
            <a:ext cx="1341332" cy="1341332"/>
          </a:xfrm>
          <a:prstGeom prst="rect">
            <a:avLst/>
          </a:prstGeom>
        </p:spPr>
      </p:pic>
      <p:pic>
        <p:nvPicPr>
          <p:cNvPr id="27" name="Ábra 26" descr="Jelvény 3 egyszínű kitöltéssel">
            <a:extLst>
              <a:ext uri="{FF2B5EF4-FFF2-40B4-BE49-F238E27FC236}">
                <a16:creationId xmlns:a16="http://schemas.microsoft.com/office/drawing/2014/main" id="{37B23F14-C9FC-01D8-A285-F5BFD2D90F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07467" y="1176130"/>
            <a:ext cx="1341332" cy="1341332"/>
          </a:xfrm>
          <a:prstGeom prst="rect">
            <a:avLst/>
          </a:prstGeom>
        </p:spPr>
      </p:pic>
      <p:sp>
        <p:nvSpPr>
          <p:cNvPr id="28" name="Téglalap 27">
            <a:extLst>
              <a:ext uri="{FF2B5EF4-FFF2-40B4-BE49-F238E27FC236}">
                <a16:creationId xmlns:a16="http://schemas.microsoft.com/office/drawing/2014/main" id="{20C1520D-336D-E452-55A6-9AD4DE7723A4}"/>
              </a:ext>
            </a:extLst>
          </p:cNvPr>
          <p:cNvSpPr/>
          <p:nvPr/>
        </p:nvSpPr>
        <p:spPr>
          <a:xfrm>
            <a:off x="371040" y="1768521"/>
            <a:ext cx="998621" cy="276726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3" name="Ábra 22" descr="Jelvény 1 egyszínű kitöltéssel">
            <a:extLst>
              <a:ext uri="{FF2B5EF4-FFF2-40B4-BE49-F238E27FC236}">
                <a16:creationId xmlns:a16="http://schemas.microsoft.com/office/drawing/2014/main" id="{37246EC0-BD88-484E-070D-7C29753A98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9685" y="1145846"/>
            <a:ext cx="1341332" cy="1341332"/>
          </a:xfrm>
          <a:prstGeom prst="rect">
            <a:avLst/>
          </a:prstGeom>
        </p:spPr>
      </p:pic>
      <p:sp>
        <p:nvSpPr>
          <p:cNvPr id="36" name="Cím 1">
            <a:extLst>
              <a:ext uri="{FF2B5EF4-FFF2-40B4-BE49-F238E27FC236}">
                <a16:creationId xmlns:a16="http://schemas.microsoft.com/office/drawing/2014/main" id="{85477F10-10A6-AAA5-CFF4-BDC45012F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50" name="Szöveg helye 3">
            <a:extLst>
              <a:ext uri="{FF2B5EF4-FFF2-40B4-BE49-F238E27FC236}">
                <a16:creationId xmlns:a16="http://schemas.microsoft.com/office/drawing/2014/main" id="{065D1D80-D4CB-7E6A-78AE-610366BD6B92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510224" y="3073819"/>
            <a:ext cx="2848851" cy="28180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2" name="Szöveg helye 3">
            <a:extLst>
              <a:ext uri="{FF2B5EF4-FFF2-40B4-BE49-F238E27FC236}">
                <a16:creationId xmlns:a16="http://schemas.microsoft.com/office/drawing/2014/main" id="{815F0F13-1466-ED73-8DB4-0110284EC9D3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992255" y="3067721"/>
            <a:ext cx="2848851" cy="28180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" name="Szöveg helye 3">
            <a:extLst>
              <a:ext uri="{FF2B5EF4-FFF2-40B4-BE49-F238E27FC236}">
                <a16:creationId xmlns:a16="http://schemas.microsoft.com/office/drawing/2014/main" id="{1B657639-1F4B-5AFE-E9A7-0D76DAAA886D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206452" y="2598588"/>
            <a:ext cx="2848851" cy="3712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  <p:sp>
        <p:nvSpPr>
          <p:cNvPr id="3" name="Szöveg helye 3">
            <a:extLst>
              <a:ext uri="{FF2B5EF4-FFF2-40B4-BE49-F238E27FC236}">
                <a16:creationId xmlns:a16="http://schemas.microsoft.com/office/drawing/2014/main" id="{C3367A95-DA71-1744-0DFC-9139B334DF8F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508432" y="2646833"/>
            <a:ext cx="2848851" cy="3712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E0A5B7A6-66F2-8550-A2BC-F6561486AB94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8992123" y="2606951"/>
            <a:ext cx="2848851" cy="3712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42171773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zöveges_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abadkézi sokszög: alakzat 4">
            <a:extLst>
              <a:ext uri="{FF2B5EF4-FFF2-40B4-BE49-F238E27FC236}">
                <a16:creationId xmlns:a16="http://schemas.microsoft.com/office/drawing/2014/main" id="{3FBBF4BB-8F80-5454-BFF8-A6839809D75E}"/>
              </a:ext>
            </a:extLst>
          </p:cNvPr>
          <p:cNvSpPr/>
          <p:nvPr/>
        </p:nvSpPr>
        <p:spPr>
          <a:xfrm>
            <a:off x="869472" y="1879931"/>
            <a:ext cx="6002218" cy="4157284"/>
          </a:xfrm>
          <a:custGeom>
            <a:avLst/>
            <a:gdLst>
              <a:gd name="connsiteX0" fmla="*/ 4575 w 4507932"/>
              <a:gd name="connsiteY0" fmla="*/ 0 h 4141156"/>
              <a:gd name="connsiteX1" fmla="*/ 1559021 w 4507932"/>
              <a:gd name="connsiteY1" fmla="*/ 0 h 4141156"/>
              <a:gd name="connsiteX2" fmla="*/ 2866512 w 4507932"/>
              <a:gd name="connsiteY2" fmla="*/ 0 h 4141156"/>
              <a:gd name="connsiteX3" fmla="*/ 4507932 w 4507932"/>
              <a:gd name="connsiteY3" fmla="*/ 0 h 4141156"/>
              <a:gd name="connsiteX4" fmla="*/ 2948911 w 4507932"/>
              <a:gd name="connsiteY4" fmla="*/ 4141156 h 4141156"/>
              <a:gd name="connsiteX5" fmla="*/ 2866512 w 4507932"/>
              <a:gd name="connsiteY5" fmla="*/ 4141156 h 4141156"/>
              <a:gd name="connsiteX6" fmla="*/ 4575 w 4507932"/>
              <a:gd name="connsiteY6" fmla="*/ 4141156 h 4141156"/>
              <a:gd name="connsiteX7" fmla="*/ 0 w 4507932"/>
              <a:gd name="connsiteY7" fmla="*/ 4141156 h 4141156"/>
              <a:gd name="connsiteX8" fmla="*/ 4575 w 4507932"/>
              <a:gd name="connsiteY8" fmla="*/ 4129004 h 4141156"/>
              <a:gd name="connsiteX0" fmla="*/ 0 w 6002218"/>
              <a:gd name="connsiteY0" fmla="*/ 9427 h 4141156"/>
              <a:gd name="connsiteX1" fmla="*/ 3053307 w 6002218"/>
              <a:gd name="connsiteY1" fmla="*/ 0 h 4141156"/>
              <a:gd name="connsiteX2" fmla="*/ 4360798 w 6002218"/>
              <a:gd name="connsiteY2" fmla="*/ 0 h 4141156"/>
              <a:gd name="connsiteX3" fmla="*/ 6002218 w 6002218"/>
              <a:gd name="connsiteY3" fmla="*/ 0 h 4141156"/>
              <a:gd name="connsiteX4" fmla="*/ 4443197 w 6002218"/>
              <a:gd name="connsiteY4" fmla="*/ 4141156 h 4141156"/>
              <a:gd name="connsiteX5" fmla="*/ 4360798 w 6002218"/>
              <a:gd name="connsiteY5" fmla="*/ 4141156 h 4141156"/>
              <a:gd name="connsiteX6" fmla="*/ 1498861 w 6002218"/>
              <a:gd name="connsiteY6" fmla="*/ 4141156 h 4141156"/>
              <a:gd name="connsiteX7" fmla="*/ 1494286 w 6002218"/>
              <a:gd name="connsiteY7" fmla="*/ 4141156 h 4141156"/>
              <a:gd name="connsiteX8" fmla="*/ 1498861 w 6002218"/>
              <a:gd name="connsiteY8" fmla="*/ 4129004 h 4141156"/>
              <a:gd name="connsiteX9" fmla="*/ 0 w 6002218"/>
              <a:gd name="connsiteY9" fmla="*/ 9427 h 4141156"/>
              <a:gd name="connsiteX0" fmla="*/ 0 w 6002218"/>
              <a:gd name="connsiteY0" fmla="*/ 9427 h 4157284"/>
              <a:gd name="connsiteX1" fmla="*/ 3053307 w 6002218"/>
              <a:gd name="connsiteY1" fmla="*/ 0 h 4157284"/>
              <a:gd name="connsiteX2" fmla="*/ 4360798 w 6002218"/>
              <a:gd name="connsiteY2" fmla="*/ 0 h 4157284"/>
              <a:gd name="connsiteX3" fmla="*/ 6002218 w 6002218"/>
              <a:gd name="connsiteY3" fmla="*/ 0 h 4157284"/>
              <a:gd name="connsiteX4" fmla="*/ 4443197 w 6002218"/>
              <a:gd name="connsiteY4" fmla="*/ 4141156 h 4157284"/>
              <a:gd name="connsiteX5" fmla="*/ 4360798 w 6002218"/>
              <a:gd name="connsiteY5" fmla="*/ 4141156 h 4157284"/>
              <a:gd name="connsiteX6" fmla="*/ 1498861 w 6002218"/>
              <a:gd name="connsiteY6" fmla="*/ 4141156 h 4157284"/>
              <a:gd name="connsiteX7" fmla="*/ 1494286 w 6002218"/>
              <a:gd name="connsiteY7" fmla="*/ 4141156 h 4157284"/>
              <a:gd name="connsiteX8" fmla="*/ 28279 w 6002218"/>
              <a:gd name="connsiteY8" fmla="*/ 4157284 h 4157284"/>
              <a:gd name="connsiteX9" fmla="*/ 0 w 6002218"/>
              <a:gd name="connsiteY9" fmla="*/ 9427 h 4157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02218" h="4157284">
                <a:moveTo>
                  <a:pt x="0" y="9427"/>
                </a:moveTo>
                <a:lnTo>
                  <a:pt x="3053307" y="0"/>
                </a:lnTo>
                <a:lnTo>
                  <a:pt x="4360798" y="0"/>
                </a:lnTo>
                <a:lnTo>
                  <a:pt x="6002218" y="0"/>
                </a:lnTo>
                <a:lnTo>
                  <a:pt x="4443197" y="4141156"/>
                </a:lnTo>
                <a:lnTo>
                  <a:pt x="4360798" y="4141156"/>
                </a:lnTo>
                <a:lnTo>
                  <a:pt x="1498861" y="4141156"/>
                </a:lnTo>
                <a:lnTo>
                  <a:pt x="1494286" y="4141156"/>
                </a:lnTo>
                <a:lnTo>
                  <a:pt x="28279" y="4157284"/>
                </a:lnTo>
                <a:cubicBezTo>
                  <a:pt x="28279" y="2780949"/>
                  <a:pt x="0" y="1385762"/>
                  <a:pt x="0" y="9427"/>
                </a:cubicBezTo>
                <a:close/>
              </a:path>
            </a:pathLst>
          </a:custGeom>
          <a:noFill/>
          <a:ln w="3810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16" name="Szöveg helye 3">
            <a:extLst>
              <a:ext uri="{FF2B5EF4-FFF2-40B4-BE49-F238E27FC236}">
                <a16:creationId xmlns:a16="http://schemas.microsoft.com/office/drawing/2014/main" id="{98E2EED9-8B98-3E37-7754-9139891326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9223" y="2830706"/>
            <a:ext cx="4189214" cy="28180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9" name="Téglalap 28">
            <a:extLst>
              <a:ext uri="{FF2B5EF4-FFF2-40B4-BE49-F238E27FC236}">
                <a16:creationId xmlns:a16="http://schemas.microsoft.com/office/drawing/2014/main" id="{E4F61496-FF1F-1F8D-19A0-D3897CB4A0EA}"/>
              </a:ext>
            </a:extLst>
          </p:cNvPr>
          <p:cNvSpPr/>
          <p:nvPr/>
        </p:nvSpPr>
        <p:spPr>
          <a:xfrm>
            <a:off x="10453940" y="1732487"/>
            <a:ext cx="998621" cy="276726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Téglalap 27">
            <a:extLst>
              <a:ext uri="{FF2B5EF4-FFF2-40B4-BE49-F238E27FC236}">
                <a16:creationId xmlns:a16="http://schemas.microsoft.com/office/drawing/2014/main" id="{20C1520D-336D-E452-55A6-9AD4DE7723A4}"/>
              </a:ext>
            </a:extLst>
          </p:cNvPr>
          <p:cNvSpPr/>
          <p:nvPr/>
        </p:nvSpPr>
        <p:spPr>
          <a:xfrm>
            <a:off x="1036693" y="1768521"/>
            <a:ext cx="998621" cy="276726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3" name="Ábra 22" descr="Jelvény 1 egyszínű kitöltéssel">
            <a:extLst>
              <a:ext uri="{FF2B5EF4-FFF2-40B4-BE49-F238E27FC236}">
                <a16:creationId xmlns:a16="http://schemas.microsoft.com/office/drawing/2014/main" id="{37246EC0-BD88-484E-070D-7C29753A9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5001" y="1209265"/>
            <a:ext cx="1341332" cy="1341332"/>
          </a:xfrm>
          <a:prstGeom prst="rect">
            <a:avLst/>
          </a:prstGeom>
        </p:spPr>
      </p:pic>
      <p:sp>
        <p:nvSpPr>
          <p:cNvPr id="36" name="Cím 1">
            <a:extLst>
              <a:ext uri="{FF2B5EF4-FFF2-40B4-BE49-F238E27FC236}">
                <a16:creationId xmlns:a16="http://schemas.microsoft.com/office/drawing/2014/main" id="{85477F10-10A6-AAA5-CFF4-BDC45012F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52" name="Szöveg helye 3">
            <a:extLst>
              <a:ext uri="{FF2B5EF4-FFF2-40B4-BE49-F238E27FC236}">
                <a16:creationId xmlns:a16="http://schemas.microsoft.com/office/drawing/2014/main" id="{815F0F13-1466-ED73-8DB4-0110284EC9D3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014254" y="2830705"/>
            <a:ext cx="4269249" cy="28180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" name="Szöveg helye 3">
            <a:extLst>
              <a:ext uri="{FF2B5EF4-FFF2-40B4-BE49-F238E27FC236}">
                <a16:creationId xmlns:a16="http://schemas.microsoft.com/office/drawing/2014/main" id="{1B657639-1F4B-5AFE-E9A7-0D76DAAA886D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2187006" y="2045247"/>
            <a:ext cx="2848851" cy="3712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E0A5B7A6-66F2-8550-A2BC-F6561486AB94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7287998" y="2005989"/>
            <a:ext cx="2848851" cy="3712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  <p:sp>
        <p:nvSpPr>
          <p:cNvPr id="10" name="Szabadkézi sokszög: alakzat 9">
            <a:extLst>
              <a:ext uri="{FF2B5EF4-FFF2-40B4-BE49-F238E27FC236}">
                <a16:creationId xmlns:a16="http://schemas.microsoft.com/office/drawing/2014/main" id="{08981E65-ABC4-3E18-8DE3-11607BCD729F}"/>
              </a:ext>
            </a:extLst>
          </p:cNvPr>
          <p:cNvSpPr/>
          <p:nvPr/>
        </p:nvSpPr>
        <p:spPr>
          <a:xfrm flipH="1" flipV="1">
            <a:off x="5519493" y="1879931"/>
            <a:ext cx="6002218" cy="4157284"/>
          </a:xfrm>
          <a:custGeom>
            <a:avLst/>
            <a:gdLst>
              <a:gd name="connsiteX0" fmla="*/ 4575 w 4507932"/>
              <a:gd name="connsiteY0" fmla="*/ 0 h 4141156"/>
              <a:gd name="connsiteX1" fmla="*/ 1559021 w 4507932"/>
              <a:gd name="connsiteY1" fmla="*/ 0 h 4141156"/>
              <a:gd name="connsiteX2" fmla="*/ 2866512 w 4507932"/>
              <a:gd name="connsiteY2" fmla="*/ 0 h 4141156"/>
              <a:gd name="connsiteX3" fmla="*/ 4507932 w 4507932"/>
              <a:gd name="connsiteY3" fmla="*/ 0 h 4141156"/>
              <a:gd name="connsiteX4" fmla="*/ 2948911 w 4507932"/>
              <a:gd name="connsiteY4" fmla="*/ 4141156 h 4141156"/>
              <a:gd name="connsiteX5" fmla="*/ 2866512 w 4507932"/>
              <a:gd name="connsiteY5" fmla="*/ 4141156 h 4141156"/>
              <a:gd name="connsiteX6" fmla="*/ 4575 w 4507932"/>
              <a:gd name="connsiteY6" fmla="*/ 4141156 h 4141156"/>
              <a:gd name="connsiteX7" fmla="*/ 0 w 4507932"/>
              <a:gd name="connsiteY7" fmla="*/ 4141156 h 4141156"/>
              <a:gd name="connsiteX8" fmla="*/ 4575 w 4507932"/>
              <a:gd name="connsiteY8" fmla="*/ 4129004 h 4141156"/>
              <a:gd name="connsiteX0" fmla="*/ 0 w 6002218"/>
              <a:gd name="connsiteY0" fmla="*/ 9427 h 4141156"/>
              <a:gd name="connsiteX1" fmla="*/ 3053307 w 6002218"/>
              <a:gd name="connsiteY1" fmla="*/ 0 h 4141156"/>
              <a:gd name="connsiteX2" fmla="*/ 4360798 w 6002218"/>
              <a:gd name="connsiteY2" fmla="*/ 0 h 4141156"/>
              <a:gd name="connsiteX3" fmla="*/ 6002218 w 6002218"/>
              <a:gd name="connsiteY3" fmla="*/ 0 h 4141156"/>
              <a:gd name="connsiteX4" fmla="*/ 4443197 w 6002218"/>
              <a:gd name="connsiteY4" fmla="*/ 4141156 h 4141156"/>
              <a:gd name="connsiteX5" fmla="*/ 4360798 w 6002218"/>
              <a:gd name="connsiteY5" fmla="*/ 4141156 h 4141156"/>
              <a:gd name="connsiteX6" fmla="*/ 1498861 w 6002218"/>
              <a:gd name="connsiteY6" fmla="*/ 4141156 h 4141156"/>
              <a:gd name="connsiteX7" fmla="*/ 1494286 w 6002218"/>
              <a:gd name="connsiteY7" fmla="*/ 4141156 h 4141156"/>
              <a:gd name="connsiteX8" fmla="*/ 1498861 w 6002218"/>
              <a:gd name="connsiteY8" fmla="*/ 4129004 h 4141156"/>
              <a:gd name="connsiteX9" fmla="*/ 0 w 6002218"/>
              <a:gd name="connsiteY9" fmla="*/ 9427 h 4141156"/>
              <a:gd name="connsiteX0" fmla="*/ 0 w 6002218"/>
              <a:gd name="connsiteY0" fmla="*/ 9427 h 4157284"/>
              <a:gd name="connsiteX1" fmla="*/ 3053307 w 6002218"/>
              <a:gd name="connsiteY1" fmla="*/ 0 h 4157284"/>
              <a:gd name="connsiteX2" fmla="*/ 4360798 w 6002218"/>
              <a:gd name="connsiteY2" fmla="*/ 0 h 4157284"/>
              <a:gd name="connsiteX3" fmla="*/ 6002218 w 6002218"/>
              <a:gd name="connsiteY3" fmla="*/ 0 h 4157284"/>
              <a:gd name="connsiteX4" fmla="*/ 4443197 w 6002218"/>
              <a:gd name="connsiteY4" fmla="*/ 4141156 h 4157284"/>
              <a:gd name="connsiteX5" fmla="*/ 4360798 w 6002218"/>
              <a:gd name="connsiteY5" fmla="*/ 4141156 h 4157284"/>
              <a:gd name="connsiteX6" fmla="*/ 1498861 w 6002218"/>
              <a:gd name="connsiteY6" fmla="*/ 4141156 h 4157284"/>
              <a:gd name="connsiteX7" fmla="*/ 1494286 w 6002218"/>
              <a:gd name="connsiteY7" fmla="*/ 4141156 h 4157284"/>
              <a:gd name="connsiteX8" fmla="*/ 28279 w 6002218"/>
              <a:gd name="connsiteY8" fmla="*/ 4157284 h 4157284"/>
              <a:gd name="connsiteX9" fmla="*/ 0 w 6002218"/>
              <a:gd name="connsiteY9" fmla="*/ 9427 h 4157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02218" h="4157284">
                <a:moveTo>
                  <a:pt x="0" y="9427"/>
                </a:moveTo>
                <a:lnTo>
                  <a:pt x="3053307" y="0"/>
                </a:lnTo>
                <a:lnTo>
                  <a:pt x="4360798" y="0"/>
                </a:lnTo>
                <a:lnTo>
                  <a:pt x="6002218" y="0"/>
                </a:lnTo>
                <a:lnTo>
                  <a:pt x="4443197" y="4141156"/>
                </a:lnTo>
                <a:lnTo>
                  <a:pt x="4360798" y="4141156"/>
                </a:lnTo>
                <a:lnTo>
                  <a:pt x="1498861" y="4141156"/>
                </a:lnTo>
                <a:lnTo>
                  <a:pt x="1494286" y="4141156"/>
                </a:lnTo>
                <a:lnTo>
                  <a:pt x="28279" y="4157284"/>
                </a:lnTo>
                <a:cubicBezTo>
                  <a:pt x="28279" y="2780949"/>
                  <a:pt x="0" y="1385762"/>
                  <a:pt x="0" y="9427"/>
                </a:cubicBezTo>
                <a:close/>
              </a:path>
            </a:pathLst>
          </a:custGeom>
          <a:noFill/>
          <a:ln w="3810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11" name="Ellipszis 10">
            <a:extLst>
              <a:ext uri="{FF2B5EF4-FFF2-40B4-BE49-F238E27FC236}">
                <a16:creationId xmlns:a16="http://schemas.microsoft.com/office/drawing/2014/main" id="{A9EA28C9-8939-A2F3-EF6C-2253440927E3}"/>
              </a:ext>
            </a:extLst>
          </p:cNvPr>
          <p:cNvSpPr/>
          <p:nvPr/>
        </p:nvSpPr>
        <p:spPr>
          <a:xfrm>
            <a:off x="5846438" y="3585561"/>
            <a:ext cx="617207" cy="61720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36CE1943-D123-164F-0B24-B4E7138D5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002" y="3728590"/>
            <a:ext cx="332078" cy="332078"/>
          </a:xfrm>
          <a:prstGeom prst="rect">
            <a:avLst/>
          </a:prstGeom>
          <a:ln>
            <a:noFill/>
          </a:ln>
        </p:spPr>
      </p:pic>
      <p:sp>
        <p:nvSpPr>
          <p:cNvPr id="13" name="Téglalap 12">
            <a:extLst>
              <a:ext uri="{FF2B5EF4-FFF2-40B4-BE49-F238E27FC236}">
                <a16:creationId xmlns:a16="http://schemas.microsoft.com/office/drawing/2014/main" id="{602C5FBE-BC84-B119-DA70-58205B162503}"/>
              </a:ext>
            </a:extLst>
          </p:cNvPr>
          <p:cNvSpPr/>
          <p:nvPr/>
        </p:nvSpPr>
        <p:spPr>
          <a:xfrm>
            <a:off x="10284882" y="1732487"/>
            <a:ext cx="998621" cy="276726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5" name="Ábra 24" descr="Jelvény egyszínű kitöltéssel">
            <a:extLst>
              <a:ext uri="{FF2B5EF4-FFF2-40B4-BE49-F238E27FC236}">
                <a16:creationId xmlns:a16="http://schemas.microsoft.com/office/drawing/2014/main" id="{EA8E9220-CF13-B402-712F-17BD8B3FDC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13527" y="1145846"/>
            <a:ext cx="1341332" cy="134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336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zöveges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: alakzat 1">
            <a:extLst>
              <a:ext uri="{FF2B5EF4-FFF2-40B4-BE49-F238E27FC236}">
                <a16:creationId xmlns:a16="http://schemas.microsoft.com/office/drawing/2014/main" id="{57CB99CD-B726-69A8-CDCD-373DC5359E7F}"/>
              </a:ext>
            </a:extLst>
          </p:cNvPr>
          <p:cNvSpPr/>
          <p:nvPr/>
        </p:nvSpPr>
        <p:spPr>
          <a:xfrm>
            <a:off x="6297051" y="204160"/>
            <a:ext cx="5894949" cy="1363544"/>
          </a:xfrm>
          <a:custGeom>
            <a:avLst/>
            <a:gdLst>
              <a:gd name="connsiteX0" fmla="*/ 534141 w 5894949"/>
              <a:gd name="connsiteY0" fmla="*/ 0 h 1363544"/>
              <a:gd name="connsiteX1" fmla="*/ 1007516 w 5894949"/>
              <a:gd name="connsiteY1" fmla="*/ 0 h 1363544"/>
              <a:gd name="connsiteX2" fmla="*/ 1802334 w 5894949"/>
              <a:gd name="connsiteY2" fmla="*/ 0 h 1363544"/>
              <a:gd name="connsiteX3" fmla="*/ 5894949 w 5894949"/>
              <a:gd name="connsiteY3" fmla="*/ 0 h 1363544"/>
              <a:gd name="connsiteX4" fmla="*/ 5894949 w 5894949"/>
              <a:gd name="connsiteY4" fmla="*/ 1363544 h 1363544"/>
              <a:gd name="connsiteX5" fmla="*/ 1802334 w 5894949"/>
              <a:gd name="connsiteY5" fmla="*/ 1363544 h 1363544"/>
              <a:gd name="connsiteX6" fmla="*/ 1611230 w 5894949"/>
              <a:gd name="connsiteY6" fmla="*/ 1363544 h 1363544"/>
              <a:gd name="connsiteX7" fmla="*/ 1425586 w 5894949"/>
              <a:gd name="connsiteY7" fmla="*/ 1363544 h 1363544"/>
              <a:gd name="connsiteX8" fmla="*/ 1007516 w 5894949"/>
              <a:gd name="connsiteY8" fmla="*/ 1363544 h 1363544"/>
              <a:gd name="connsiteX9" fmla="*/ 0 w 5894949"/>
              <a:gd name="connsiteY9" fmla="*/ 1363544 h 1363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94949" h="1363544">
                <a:moveTo>
                  <a:pt x="534141" y="0"/>
                </a:moveTo>
                <a:lnTo>
                  <a:pt x="1007516" y="0"/>
                </a:lnTo>
                <a:lnTo>
                  <a:pt x="1802334" y="0"/>
                </a:lnTo>
                <a:lnTo>
                  <a:pt x="5894949" y="0"/>
                </a:lnTo>
                <a:lnTo>
                  <a:pt x="5894949" y="1363544"/>
                </a:lnTo>
                <a:lnTo>
                  <a:pt x="1802334" y="1363544"/>
                </a:lnTo>
                <a:lnTo>
                  <a:pt x="1611230" y="1363544"/>
                </a:lnTo>
                <a:lnTo>
                  <a:pt x="1425586" y="1363544"/>
                </a:lnTo>
                <a:lnTo>
                  <a:pt x="1007516" y="1363544"/>
                </a:lnTo>
                <a:lnTo>
                  <a:pt x="0" y="136354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3" name="Szabadkézi sokszög: alakzat 2">
            <a:extLst>
              <a:ext uri="{FF2B5EF4-FFF2-40B4-BE49-F238E27FC236}">
                <a16:creationId xmlns:a16="http://schemas.microsoft.com/office/drawing/2014/main" id="{D75A3248-3C9A-229F-663A-25412C120B37}"/>
              </a:ext>
            </a:extLst>
          </p:cNvPr>
          <p:cNvSpPr/>
          <p:nvPr/>
        </p:nvSpPr>
        <p:spPr>
          <a:xfrm>
            <a:off x="5694925" y="1795940"/>
            <a:ext cx="6511419" cy="1338609"/>
          </a:xfrm>
          <a:custGeom>
            <a:avLst/>
            <a:gdLst>
              <a:gd name="connsiteX0" fmla="*/ 524373 w 6511419"/>
              <a:gd name="connsiteY0" fmla="*/ 0 h 1338609"/>
              <a:gd name="connsiteX1" fmla="*/ 6511419 w 6511419"/>
              <a:gd name="connsiteY1" fmla="*/ 0 h 1338609"/>
              <a:gd name="connsiteX2" fmla="*/ 6511419 w 6511419"/>
              <a:gd name="connsiteY2" fmla="*/ 1338609 h 1338609"/>
              <a:gd name="connsiteX3" fmla="*/ 1802334 w 6511419"/>
              <a:gd name="connsiteY3" fmla="*/ 1338609 h 1338609"/>
              <a:gd name="connsiteX4" fmla="*/ 1611230 w 6511419"/>
              <a:gd name="connsiteY4" fmla="*/ 1338609 h 1338609"/>
              <a:gd name="connsiteX5" fmla="*/ 1425586 w 6511419"/>
              <a:gd name="connsiteY5" fmla="*/ 1338609 h 1338609"/>
              <a:gd name="connsiteX6" fmla="*/ 1421968 w 6511419"/>
              <a:gd name="connsiteY6" fmla="*/ 1338609 h 1338609"/>
              <a:gd name="connsiteX7" fmla="*/ 0 w 6511419"/>
              <a:gd name="connsiteY7" fmla="*/ 1338609 h 1338609"/>
              <a:gd name="connsiteX8" fmla="*/ 524373 w 6511419"/>
              <a:gd name="connsiteY8" fmla="*/ 0 h 1338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11419" h="1338609">
                <a:moveTo>
                  <a:pt x="524373" y="0"/>
                </a:moveTo>
                <a:lnTo>
                  <a:pt x="6511419" y="0"/>
                </a:lnTo>
                <a:lnTo>
                  <a:pt x="6511419" y="1338609"/>
                </a:lnTo>
                <a:lnTo>
                  <a:pt x="1802334" y="1338609"/>
                </a:lnTo>
                <a:lnTo>
                  <a:pt x="1611230" y="1338609"/>
                </a:lnTo>
                <a:lnTo>
                  <a:pt x="1425586" y="1338609"/>
                </a:lnTo>
                <a:lnTo>
                  <a:pt x="1421968" y="1338609"/>
                </a:lnTo>
                <a:lnTo>
                  <a:pt x="0" y="1338609"/>
                </a:lnTo>
                <a:lnTo>
                  <a:pt x="524373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4" name="Szabadkézi sokszög: alakzat 3">
            <a:extLst>
              <a:ext uri="{FF2B5EF4-FFF2-40B4-BE49-F238E27FC236}">
                <a16:creationId xmlns:a16="http://schemas.microsoft.com/office/drawing/2014/main" id="{F69D113D-0011-4EC5-BDF9-CA2613332E7E}"/>
              </a:ext>
            </a:extLst>
          </p:cNvPr>
          <p:cNvSpPr/>
          <p:nvPr/>
        </p:nvSpPr>
        <p:spPr>
          <a:xfrm>
            <a:off x="5085270" y="3387022"/>
            <a:ext cx="7106731" cy="1363544"/>
          </a:xfrm>
          <a:custGeom>
            <a:avLst/>
            <a:gdLst>
              <a:gd name="connsiteX0" fmla="*/ 534141 w 7106731"/>
              <a:gd name="connsiteY0" fmla="*/ 0 h 1363544"/>
              <a:gd name="connsiteX1" fmla="*/ 1485652 w 7106731"/>
              <a:gd name="connsiteY1" fmla="*/ 0 h 1363544"/>
              <a:gd name="connsiteX2" fmla="*/ 1802334 w 7106731"/>
              <a:gd name="connsiteY2" fmla="*/ 0 h 1363544"/>
              <a:gd name="connsiteX3" fmla="*/ 7106731 w 7106731"/>
              <a:gd name="connsiteY3" fmla="*/ 0 h 1363544"/>
              <a:gd name="connsiteX4" fmla="*/ 7106731 w 7106731"/>
              <a:gd name="connsiteY4" fmla="*/ 1363544 h 1363544"/>
              <a:gd name="connsiteX5" fmla="*/ 1802334 w 7106731"/>
              <a:gd name="connsiteY5" fmla="*/ 1363544 h 1363544"/>
              <a:gd name="connsiteX6" fmla="*/ 1611230 w 7106731"/>
              <a:gd name="connsiteY6" fmla="*/ 1363544 h 1363544"/>
              <a:gd name="connsiteX7" fmla="*/ 1485652 w 7106731"/>
              <a:gd name="connsiteY7" fmla="*/ 1363544 h 1363544"/>
              <a:gd name="connsiteX8" fmla="*/ 1425586 w 7106731"/>
              <a:gd name="connsiteY8" fmla="*/ 1363544 h 1363544"/>
              <a:gd name="connsiteX9" fmla="*/ 0 w 7106731"/>
              <a:gd name="connsiteY9" fmla="*/ 1363544 h 1363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06731" h="1363544">
                <a:moveTo>
                  <a:pt x="534141" y="0"/>
                </a:moveTo>
                <a:lnTo>
                  <a:pt x="1485652" y="0"/>
                </a:lnTo>
                <a:lnTo>
                  <a:pt x="1802334" y="0"/>
                </a:lnTo>
                <a:lnTo>
                  <a:pt x="7106731" y="0"/>
                </a:lnTo>
                <a:lnTo>
                  <a:pt x="7106731" y="1363544"/>
                </a:lnTo>
                <a:lnTo>
                  <a:pt x="1802334" y="1363544"/>
                </a:lnTo>
                <a:lnTo>
                  <a:pt x="1611230" y="1363544"/>
                </a:lnTo>
                <a:lnTo>
                  <a:pt x="1485652" y="1363544"/>
                </a:lnTo>
                <a:lnTo>
                  <a:pt x="1425586" y="1363544"/>
                </a:lnTo>
                <a:lnTo>
                  <a:pt x="0" y="1363544"/>
                </a:lnTo>
                <a:close/>
              </a:path>
            </a:pathLst>
          </a:custGeom>
          <a:solidFill>
            <a:srgbClr val="8C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10" name="Szabadkézi sokszög: alakzat 9">
            <a:extLst>
              <a:ext uri="{FF2B5EF4-FFF2-40B4-BE49-F238E27FC236}">
                <a16:creationId xmlns:a16="http://schemas.microsoft.com/office/drawing/2014/main" id="{EA8FC823-7AAF-36B7-7569-7C206130D1B3}"/>
              </a:ext>
            </a:extLst>
          </p:cNvPr>
          <p:cNvSpPr/>
          <p:nvPr/>
        </p:nvSpPr>
        <p:spPr>
          <a:xfrm>
            <a:off x="4494716" y="4930183"/>
            <a:ext cx="7697284" cy="1363546"/>
          </a:xfrm>
          <a:custGeom>
            <a:avLst/>
            <a:gdLst>
              <a:gd name="connsiteX0" fmla="*/ 1601283 w 7697284"/>
              <a:gd name="connsiteY0" fmla="*/ 0 h 1363546"/>
              <a:gd name="connsiteX1" fmla="*/ 7697284 w 7697284"/>
              <a:gd name="connsiteY1" fmla="*/ 0 h 1363546"/>
              <a:gd name="connsiteX2" fmla="*/ 7697284 w 7697284"/>
              <a:gd name="connsiteY2" fmla="*/ 1363545 h 1363546"/>
              <a:gd name="connsiteX3" fmla="*/ 1802334 w 7697284"/>
              <a:gd name="connsiteY3" fmla="*/ 1363545 h 1363546"/>
              <a:gd name="connsiteX4" fmla="*/ 1802334 w 7697284"/>
              <a:gd name="connsiteY4" fmla="*/ 1363546 h 1363546"/>
              <a:gd name="connsiteX5" fmla="*/ 1611230 w 7697284"/>
              <a:gd name="connsiteY5" fmla="*/ 1363546 h 1363546"/>
              <a:gd name="connsiteX6" fmla="*/ 1425586 w 7697284"/>
              <a:gd name="connsiteY6" fmla="*/ 1363546 h 1363546"/>
              <a:gd name="connsiteX7" fmla="*/ 0 w 7697284"/>
              <a:gd name="connsiteY7" fmla="*/ 1363546 h 1363546"/>
              <a:gd name="connsiteX8" fmla="*/ 534141 w 7697284"/>
              <a:gd name="connsiteY8" fmla="*/ 2 h 1363546"/>
              <a:gd name="connsiteX9" fmla="*/ 1601283 w 7697284"/>
              <a:gd name="connsiteY9" fmla="*/ 2 h 1363546"/>
              <a:gd name="connsiteX10" fmla="*/ 1601283 w 7697284"/>
              <a:gd name="connsiteY10" fmla="*/ 0 h 1363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97284" h="1363546">
                <a:moveTo>
                  <a:pt x="1601283" y="0"/>
                </a:moveTo>
                <a:lnTo>
                  <a:pt x="7697284" y="0"/>
                </a:lnTo>
                <a:lnTo>
                  <a:pt x="7697284" y="1363545"/>
                </a:lnTo>
                <a:lnTo>
                  <a:pt x="1802334" y="1363545"/>
                </a:lnTo>
                <a:lnTo>
                  <a:pt x="1802334" y="1363546"/>
                </a:lnTo>
                <a:lnTo>
                  <a:pt x="1611230" y="1363546"/>
                </a:lnTo>
                <a:lnTo>
                  <a:pt x="1425586" y="1363546"/>
                </a:lnTo>
                <a:lnTo>
                  <a:pt x="0" y="1363546"/>
                </a:lnTo>
                <a:lnTo>
                  <a:pt x="534141" y="2"/>
                </a:lnTo>
                <a:lnTo>
                  <a:pt x="1601283" y="2"/>
                </a:lnTo>
                <a:lnTo>
                  <a:pt x="1601283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35" name="Szabadkézi sokszög: alakzat 34">
            <a:extLst>
              <a:ext uri="{FF2B5EF4-FFF2-40B4-BE49-F238E27FC236}">
                <a16:creationId xmlns:a16="http://schemas.microsoft.com/office/drawing/2014/main" id="{F55AEAD7-3DFE-421F-C589-576C27FEE5BF}"/>
              </a:ext>
            </a:extLst>
          </p:cNvPr>
          <p:cNvSpPr/>
          <p:nvPr/>
        </p:nvSpPr>
        <p:spPr>
          <a:xfrm>
            <a:off x="-12192" y="-1"/>
            <a:ext cx="6723786" cy="6858001"/>
          </a:xfrm>
          <a:custGeom>
            <a:avLst/>
            <a:gdLst>
              <a:gd name="connsiteX0" fmla="*/ 0 w 6723786"/>
              <a:gd name="connsiteY0" fmla="*/ 0 h 6858001"/>
              <a:gd name="connsiteX1" fmla="*/ 2124180 w 6723786"/>
              <a:gd name="connsiteY1" fmla="*/ 0 h 6858001"/>
              <a:gd name="connsiteX2" fmla="*/ 4000481 w 6723786"/>
              <a:gd name="connsiteY2" fmla="*/ 0 h 6858001"/>
              <a:gd name="connsiteX3" fmla="*/ 6723786 w 6723786"/>
              <a:gd name="connsiteY3" fmla="*/ 0 h 6858001"/>
              <a:gd name="connsiteX4" fmla="*/ 4145131 w 6723786"/>
              <a:gd name="connsiteY4" fmla="*/ 6858000 h 6858001"/>
              <a:gd name="connsiteX5" fmla="*/ 4000481 w 6723786"/>
              <a:gd name="connsiteY5" fmla="*/ 6858000 h 6858001"/>
              <a:gd name="connsiteX6" fmla="*/ 4000481 w 6723786"/>
              <a:gd name="connsiteY6" fmla="*/ 6858001 h 6858001"/>
              <a:gd name="connsiteX7" fmla="*/ 0 w 6723786"/>
              <a:gd name="connsiteY7" fmla="*/ 6858001 h 6858001"/>
              <a:gd name="connsiteX8" fmla="*/ 0 w 6723786"/>
              <a:gd name="connsiteY8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23786" h="6858001">
                <a:moveTo>
                  <a:pt x="0" y="0"/>
                </a:moveTo>
                <a:lnTo>
                  <a:pt x="2124180" y="0"/>
                </a:lnTo>
                <a:lnTo>
                  <a:pt x="4000481" y="0"/>
                </a:lnTo>
                <a:lnTo>
                  <a:pt x="6723786" y="0"/>
                </a:lnTo>
                <a:lnTo>
                  <a:pt x="4145131" y="6858000"/>
                </a:lnTo>
                <a:lnTo>
                  <a:pt x="4000481" y="6858000"/>
                </a:lnTo>
                <a:lnTo>
                  <a:pt x="4000481" y="6858001"/>
                </a:lnTo>
                <a:lnTo>
                  <a:pt x="0" y="68580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/>
          </a:p>
        </p:txBody>
      </p:sp>
      <p:pic>
        <p:nvPicPr>
          <p:cNvPr id="15" name="Ábra 14" descr="Jelvény 1">
            <a:extLst>
              <a:ext uri="{FF2B5EF4-FFF2-40B4-BE49-F238E27FC236}">
                <a16:creationId xmlns:a16="http://schemas.microsoft.com/office/drawing/2014/main" id="{7B07B15E-9B9B-C074-C2A2-D1999ED9F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66842" y="415016"/>
            <a:ext cx="800800" cy="800800"/>
          </a:xfrm>
          <a:prstGeom prst="rect">
            <a:avLst/>
          </a:prstGeom>
        </p:spPr>
      </p:pic>
      <p:pic>
        <p:nvPicPr>
          <p:cNvPr id="17" name="Ábra 16" descr="Jelvény">
            <a:extLst>
              <a:ext uri="{FF2B5EF4-FFF2-40B4-BE49-F238E27FC236}">
                <a16:creationId xmlns:a16="http://schemas.microsoft.com/office/drawing/2014/main" id="{A29C4ED7-6C28-5711-2766-F63C6E82FC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80910" y="2054746"/>
            <a:ext cx="800800" cy="800800"/>
          </a:xfrm>
          <a:prstGeom prst="rect">
            <a:avLst/>
          </a:prstGeom>
        </p:spPr>
      </p:pic>
      <p:pic>
        <p:nvPicPr>
          <p:cNvPr id="18" name="Ábra 17" descr="Jelvény 3">
            <a:extLst>
              <a:ext uri="{FF2B5EF4-FFF2-40B4-BE49-F238E27FC236}">
                <a16:creationId xmlns:a16="http://schemas.microsoft.com/office/drawing/2014/main" id="{3E7344B4-3D0D-0E51-E0BB-152C2627F3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23048" y="3728103"/>
            <a:ext cx="800800" cy="800800"/>
          </a:xfrm>
          <a:prstGeom prst="rect">
            <a:avLst/>
          </a:prstGeom>
        </p:spPr>
      </p:pic>
      <p:pic>
        <p:nvPicPr>
          <p:cNvPr id="19" name="Ábra 18" descr="Jelvény 4">
            <a:extLst>
              <a:ext uri="{FF2B5EF4-FFF2-40B4-BE49-F238E27FC236}">
                <a16:creationId xmlns:a16="http://schemas.microsoft.com/office/drawing/2014/main" id="{E5903097-DB5A-2A4C-9C46-5F504508D2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94125" y="5227440"/>
            <a:ext cx="800800" cy="800800"/>
          </a:xfrm>
          <a:prstGeom prst="rect">
            <a:avLst/>
          </a:prstGeom>
        </p:spPr>
      </p:pic>
      <p:pic>
        <p:nvPicPr>
          <p:cNvPr id="32" name="Kép 31">
            <a:extLst>
              <a:ext uri="{FF2B5EF4-FFF2-40B4-BE49-F238E27FC236}">
                <a16:creationId xmlns:a16="http://schemas.microsoft.com/office/drawing/2014/main" id="{F2E9A05F-3D02-B3F3-FC54-F0051452BCE7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91" y="-18835"/>
            <a:ext cx="1038225" cy="1500308"/>
          </a:xfrm>
          <a:prstGeom prst="rect">
            <a:avLst/>
          </a:prstGeom>
        </p:spPr>
      </p:pic>
      <p:sp>
        <p:nvSpPr>
          <p:cNvPr id="36" name="Cím 1">
            <a:extLst>
              <a:ext uri="{FF2B5EF4-FFF2-40B4-BE49-F238E27FC236}">
                <a16:creationId xmlns:a16="http://schemas.microsoft.com/office/drawing/2014/main" id="{85477F10-10A6-AAA5-CFF4-BDC45012F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4510509" cy="576707"/>
          </a:xfrm>
          <a:prstGeom prst="rect">
            <a:avLst/>
          </a:prstGeom>
        </p:spPr>
        <p:txBody>
          <a:bodyPr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3" name="Szöveg helye 3">
            <a:extLst>
              <a:ext uri="{FF2B5EF4-FFF2-40B4-BE49-F238E27FC236}">
                <a16:creationId xmlns:a16="http://schemas.microsoft.com/office/drawing/2014/main" id="{95E50A51-DB7C-DE1E-4B8C-78005B9326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8058" y="1350680"/>
            <a:ext cx="3775105" cy="5237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9" name="Szöveg helye 3">
            <a:extLst>
              <a:ext uri="{FF2B5EF4-FFF2-40B4-BE49-F238E27FC236}">
                <a16:creationId xmlns:a16="http://schemas.microsoft.com/office/drawing/2014/main" id="{94FE686D-F876-2B90-A683-2BB288024F1B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439826" y="335241"/>
            <a:ext cx="4605983" cy="11462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0" name="Szöveg helye 3">
            <a:extLst>
              <a:ext uri="{FF2B5EF4-FFF2-40B4-BE49-F238E27FC236}">
                <a16:creationId xmlns:a16="http://schemas.microsoft.com/office/drawing/2014/main" id="{C5B43E85-7636-D44A-9E1B-1FBCF07F19F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6881711" y="1892405"/>
            <a:ext cx="5164098" cy="11462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1" name="Szöveg helye 3">
            <a:extLst>
              <a:ext uri="{FF2B5EF4-FFF2-40B4-BE49-F238E27FC236}">
                <a16:creationId xmlns:a16="http://schemas.microsoft.com/office/drawing/2014/main" id="{9E4631C0-2184-B511-49A6-EDFE15AF5C29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6297051" y="3495678"/>
            <a:ext cx="5748758" cy="11462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2" name="Szöveg helye 3">
            <a:extLst>
              <a:ext uri="{FF2B5EF4-FFF2-40B4-BE49-F238E27FC236}">
                <a16:creationId xmlns:a16="http://schemas.microsoft.com/office/drawing/2014/main" id="{AE0F39FF-33E9-44D6-1DC7-3247F239A1D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823447" y="5003039"/>
            <a:ext cx="6222361" cy="11462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70686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épes_szöveges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abadkézi sokszög: alakzat 6">
            <a:extLst>
              <a:ext uri="{FF2B5EF4-FFF2-40B4-BE49-F238E27FC236}">
                <a16:creationId xmlns:a16="http://schemas.microsoft.com/office/drawing/2014/main" id="{68B25688-5FF7-525B-7B24-E1D7AF7483D2}"/>
              </a:ext>
            </a:extLst>
          </p:cNvPr>
          <p:cNvSpPr/>
          <p:nvPr/>
        </p:nvSpPr>
        <p:spPr>
          <a:xfrm>
            <a:off x="-4122" y="1598562"/>
            <a:ext cx="5018883" cy="2463299"/>
          </a:xfrm>
          <a:custGeom>
            <a:avLst/>
            <a:gdLst>
              <a:gd name="connsiteX0" fmla="*/ 0 w 4827503"/>
              <a:gd name="connsiteY0" fmla="*/ 0 h 2403545"/>
              <a:gd name="connsiteX1" fmla="*/ 2027743 w 4827503"/>
              <a:gd name="connsiteY1" fmla="*/ 0 h 2403545"/>
              <a:gd name="connsiteX2" fmla="*/ 2350328 w 4827503"/>
              <a:gd name="connsiteY2" fmla="*/ 0 h 2403545"/>
              <a:gd name="connsiteX3" fmla="*/ 4827503 w 4827503"/>
              <a:gd name="connsiteY3" fmla="*/ 0 h 2403545"/>
              <a:gd name="connsiteX4" fmla="*/ 3899350 w 4827503"/>
              <a:gd name="connsiteY4" fmla="*/ 2403545 h 2403545"/>
              <a:gd name="connsiteX5" fmla="*/ 1099590 w 4827503"/>
              <a:gd name="connsiteY5" fmla="*/ 2403545 h 2403545"/>
              <a:gd name="connsiteX6" fmla="*/ 1100505 w 4827503"/>
              <a:gd name="connsiteY6" fmla="*/ 2401176 h 2403545"/>
              <a:gd name="connsiteX7" fmla="*/ 0 w 4827503"/>
              <a:gd name="connsiteY7" fmla="*/ 2401176 h 240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27503" h="2403545">
                <a:moveTo>
                  <a:pt x="0" y="0"/>
                </a:moveTo>
                <a:lnTo>
                  <a:pt x="2027743" y="0"/>
                </a:lnTo>
                <a:lnTo>
                  <a:pt x="2350328" y="0"/>
                </a:lnTo>
                <a:lnTo>
                  <a:pt x="4827503" y="0"/>
                </a:lnTo>
                <a:lnTo>
                  <a:pt x="3899350" y="2403545"/>
                </a:lnTo>
                <a:lnTo>
                  <a:pt x="1099590" y="2403545"/>
                </a:lnTo>
                <a:lnTo>
                  <a:pt x="1100505" y="2401176"/>
                </a:lnTo>
                <a:lnTo>
                  <a:pt x="0" y="2401176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9" name="Szabadkézi sokszög: alakzat 8">
            <a:extLst>
              <a:ext uri="{FF2B5EF4-FFF2-40B4-BE49-F238E27FC236}">
                <a16:creationId xmlns:a16="http://schemas.microsoft.com/office/drawing/2014/main" id="{CF16CDC7-96AA-DB44-65D1-C35C8210A300}"/>
              </a:ext>
            </a:extLst>
          </p:cNvPr>
          <p:cNvSpPr/>
          <p:nvPr/>
        </p:nvSpPr>
        <p:spPr>
          <a:xfrm>
            <a:off x="3470085" y="4325422"/>
            <a:ext cx="8721915" cy="2077554"/>
          </a:xfrm>
          <a:custGeom>
            <a:avLst/>
            <a:gdLst>
              <a:gd name="connsiteX0" fmla="*/ 808543 w 8721915"/>
              <a:gd name="connsiteY0" fmla="*/ 0 h 2077554"/>
              <a:gd name="connsiteX1" fmla="*/ 8721915 w 8721915"/>
              <a:gd name="connsiteY1" fmla="*/ 0 h 2077554"/>
              <a:gd name="connsiteX2" fmla="*/ 8721915 w 8721915"/>
              <a:gd name="connsiteY2" fmla="*/ 2077554 h 2077554"/>
              <a:gd name="connsiteX3" fmla="*/ 4478223 w 8721915"/>
              <a:gd name="connsiteY3" fmla="*/ 2077554 h 2077554"/>
              <a:gd name="connsiteX4" fmla="*/ 4478223 w 8721915"/>
              <a:gd name="connsiteY4" fmla="*/ 2077553 h 2077554"/>
              <a:gd name="connsiteX5" fmla="*/ 2891808 w 8721915"/>
              <a:gd name="connsiteY5" fmla="*/ 2077553 h 2077554"/>
              <a:gd name="connsiteX6" fmla="*/ 2558617 w 8721915"/>
              <a:gd name="connsiteY6" fmla="*/ 2077553 h 2077554"/>
              <a:gd name="connsiteX7" fmla="*/ 0 w 8721915"/>
              <a:gd name="connsiteY7" fmla="*/ 2077553 h 207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21915" h="2077554">
                <a:moveTo>
                  <a:pt x="808543" y="0"/>
                </a:moveTo>
                <a:lnTo>
                  <a:pt x="8721915" y="0"/>
                </a:lnTo>
                <a:lnTo>
                  <a:pt x="8721915" y="2077554"/>
                </a:lnTo>
                <a:lnTo>
                  <a:pt x="4478223" y="2077554"/>
                </a:lnTo>
                <a:lnTo>
                  <a:pt x="4478223" y="2077553"/>
                </a:lnTo>
                <a:lnTo>
                  <a:pt x="2891808" y="2077553"/>
                </a:lnTo>
                <a:lnTo>
                  <a:pt x="2558617" y="2077553"/>
                </a:lnTo>
                <a:lnTo>
                  <a:pt x="0" y="2077553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13" name="Szabadkézi sokszög: alakzat 12">
            <a:extLst>
              <a:ext uri="{FF2B5EF4-FFF2-40B4-BE49-F238E27FC236}">
                <a16:creationId xmlns:a16="http://schemas.microsoft.com/office/drawing/2014/main" id="{F0477E4A-A495-B7D8-C522-FD61045B96BD}"/>
              </a:ext>
            </a:extLst>
          </p:cNvPr>
          <p:cNvSpPr/>
          <p:nvPr/>
        </p:nvSpPr>
        <p:spPr>
          <a:xfrm>
            <a:off x="7842701" y="1645911"/>
            <a:ext cx="4349299" cy="2447759"/>
          </a:xfrm>
          <a:custGeom>
            <a:avLst/>
            <a:gdLst>
              <a:gd name="connsiteX0" fmla="*/ 940575 w 4271495"/>
              <a:gd name="connsiteY0" fmla="*/ 0 h 2435713"/>
              <a:gd name="connsiteX1" fmla="*/ 3177423 w 4271495"/>
              <a:gd name="connsiteY1" fmla="*/ 0 h 2435713"/>
              <a:gd name="connsiteX2" fmla="*/ 4271494 w 4271495"/>
              <a:gd name="connsiteY2" fmla="*/ 0 h 2435713"/>
              <a:gd name="connsiteX3" fmla="*/ 4271495 w 4271495"/>
              <a:gd name="connsiteY3" fmla="*/ 0 h 2435713"/>
              <a:gd name="connsiteX4" fmla="*/ 4271495 w 4271495"/>
              <a:gd name="connsiteY4" fmla="*/ 2435713 h 2435713"/>
              <a:gd name="connsiteX5" fmla="*/ 3330919 w 4271495"/>
              <a:gd name="connsiteY5" fmla="*/ 2435713 h 2435713"/>
              <a:gd name="connsiteX6" fmla="*/ 3177423 w 4271495"/>
              <a:gd name="connsiteY6" fmla="*/ 2435713 h 2435713"/>
              <a:gd name="connsiteX7" fmla="*/ 0 w 4271495"/>
              <a:gd name="connsiteY7" fmla="*/ 2435713 h 2435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71495" h="2435713">
                <a:moveTo>
                  <a:pt x="940575" y="0"/>
                </a:moveTo>
                <a:lnTo>
                  <a:pt x="3177423" y="0"/>
                </a:lnTo>
                <a:lnTo>
                  <a:pt x="4271494" y="0"/>
                </a:lnTo>
                <a:lnTo>
                  <a:pt x="4271495" y="0"/>
                </a:lnTo>
                <a:lnTo>
                  <a:pt x="4271495" y="2435713"/>
                </a:lnTo>
                <a:lnTo>
                  <a:pt x="3330919" y="2435713"/>
                </a:lnTo>
                <a:lnTo>
                  <a:pt x="3177423" y="2435713"/>
                </a:lnTo>
                <a:lnTo>
                  <a:pt x="0" y="2435713"/>
                </a:lnTo>
                <a:close/>
              </a:path>
            </a:pathLst>
          </a:custGeom>
          <a:solidFill>
            <a:srgbClr val="8C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25" name="Kép helye 24">
            <a:extLst>
              <a:ext uri="{FF2B5EF4-FFF2-40B4-BE49-F238E27FC236}">
                <a16:creationId xmlns:a16="http://schemas.microsoft.com/office/drawing/2014/main" id="{33B9EDB3-FD3E-F73D-F284-739E522451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90511" y="1647494"/>
            <a:ext cx="4265634" cy="2420538"/>
          </a:xfrm>
          <a:custGeom>
            <a:avLst/>
            <a:gdLst>
              <a:gd name="connsiteX0" fmla="*/ 934715 w 4265634"/>
              <a:gd name="connsiteY0" fmla="*/ 0 h 2420538"/>
              <a:gd name="connsiteX1" fmla="*/ 4265634 w 4265634"/>
              <a:gd name="connsiteY1" fmla="*/ 0 h 2420538"/>
              <a:gd name="connsiteX2" fmla="*/ 3330919 w 4265634"/>
              <a:gd name="connsiteY2" fmla="*/ 2420538 h 2420538"/>
              <a:gd name="connsiteX3" fmla="*/ 0 w 4265634"/>
              <a:gd name="connsiteY3" fmla="*/ 2420538 h 2420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5634" h="2420538">
                <a:moveTo>
                  <a:pt x="934715" y="0"/>
                </a:moveTo>
                <a:lnTo>
                  <a:pt x="4265634" y="0"/>
                </a:lnTo>
                <a:lnTo>
                  <a:pt x="3330919" y="2420538"/>
                </a:lnTo>
                <a:lnTo>
                  <a:pt x="0" y="242053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28" name="Kép helye 27">
            <a:extLst>
              <a:ext uri="{FF2B5EF4-FFF2-40B4-BE49-F238E27FC236}">
                <a16:creationId xmlns:a16="http://schemas.microsoft.com/office/drawing/2014/main" id="{8EC55337-CE97-95DF-13D7-9B61420BC7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11" y="4056063"/>
            <a:ext cx="4057651" cy="2801937"/>
          </a:xfrm>
          <a:custGeom>
            <a:avLst/>
            <a:gdLst>
              <a:gd name="connsiteX0" fmla="*/ 0 w 4057651"/>
              <a:gd name="connsiteY0" fmla="*/ 0 h 2801937"/>
              <a:gd name="connsiteX1" fmla="*/ 4057651 w 4057651"/>
              <a:gd name="connsiteY1" fmla="*/ 0 h 2801937"/>
              <a:gd name="connsiteX2" fmla="*/ 4057651 w 4057651"/>
              <a:gd name="connsiteY2" fmla="*/ 247576 h 2801937"/>
              <a:gd name="connsiteX3" fmla="*/ 3118876 w 4057651"/>
              <a:gd name="connsiteY3" fmla="*/ 2801937 h 2801937"/>
              <a:gd name="connsiteX4" fmla="*/ 0 w 4057651"/>
              <a:gd name="connsiteY4" fmla="*/ 2801937 h 2801937"/>
              <a:gd name="connsiteX0" fmla="*/ 0 w 4057651"/>
              <a:gd name="connsiteY0" fmla="*/ 0 h 2801937"/>
              <a:gd name="connsiteX1" fmla="*/ 4057651 w 4057651"/>
              <a:gd name="connsiteY1" fmla="*/ 0 h 2801937"/>
              <a:gd name="connsiteX2" fmla="*/ 4057651 w 4057651"/>
              <a:gd name="connsiteY2" fmla="*/ 247576 h 2801937"/>
              <a:gd name="connsiteX3" fmla="*/ 2967802 w 4057651"/>
              <a:gd name="connsiteY3" fmla="*/ 2793986 h 2801937"/>
              <a:gd name="connsiteX4" fmla="*/ 0 w 4057651"/>
              <a:gd name="connsiteY4" fmla="*/ 2801937 h 2801937"/>
              <a:gd name="connsiteX5" fmla="*/ 0 w 4057651"/>
              <a:gd name="connsiteY5" fmla="*/ 0 h 2801937"/>
              <a:gd name="connsiteX0" fmla="*/ 0 w 4057651"/>
              <a:gd name="connsiteY0" fmla="*/ 0 h 2801937"/>
              <a:gd name="connsiteX1" fmla="*/ 4057651 w 4057651"/>
              <a:gd name="connsiteY1" fmla="*/ 0 h 2801937"/>
              <a:gd name="connsiteX2" fmla="*/ 3962235 w 4057651"/>
              <a:gd name="connsiteY2" fmla="*/ 223722 h 2801937"/>
              <a:gd name="connsiteX3" fmla="*/ 2967802 w 4057651"/>
              <a:gd name="connsiteY3" fmla="*/ 2793986 h 2801937"/>
              <a:gd name="connsiteX4" fmla="*/ 0 w 4057651"/>
              <a:gd name="connsiteY4" fmla="*/ 2801937 h 2801937"/>
              <a:gd name="connsiteX5" fmla="*/ 0 w 4057651"/>
              <a:gd name="connsiteY5" fmla="*/ 0 h 280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57651" h="2801937">
                <a:moveTo>
                  <a:pt x="0" y="0"/>
                </a:moveTo>
                <a:lnTo>
                  <a:pt x="4057651" y="0"/>
                </a:lnTo>
                <a:lnTo>
                  <a:pt x="3962235" y="223722"/>
                </a:lnTo>
                <a:lnTo>
                  <a:pt x="2967802" y="2793986"/>
                </a:lnTo>
                <a:lnTo>
                  <a:pt x="0" y="2801937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12" name="Szabadkézi sokszög: alakzat 11">
            <a:extLst>
              <a:ext uri="{FF2B5EF4-FFF2-40B4-BE49-F238E27FC236}">
                <a16:creationId xmlns:a16="http://schemas.microsoft.com/office/drawing/2014/main" id="{0E27558E-E829-6872-6E91-876D455AFF8E}"/>
              </a:ext>
            </a:extLst>
          </p:cNvPr>
          <p:cNvSpPr/>
          <p:nvPr/>
        </p:nvSpPr>
        <p:spPr>
          <a:xfrm>
            <a:off x="2968103" y="1278064"/>
            <a:ext cx="2384125" cy="5579936"/>
          </a:xfrm>
          <a:custGeom>
            <a:avLst/>
            <a:gdLst>
              <a:gd name="connsiteX0" fmla="*/ 2578655 w 2855785"/>
              <a:gd name="connsiteY0" fmla="*/ 0 h 6858000"/>
              <a:gd name="connsiteX1" fmla="*/ 2855785 w 2855785"/>
              <a:gd name="connsiteY1" fmla="*/ 0 h 6858000"/>
              <a:gd name="connsiteX2" fmla="*/ 277130 w 2855785"/>
              <a:gd name="connsiteY2" fmla="*/ 6858000 h 6858000"/>
              <a:gd name="connsiteX3" fmla="*/ 0 w 2855785"/>
              <a:gd name="connsiteY3" fmla="*/ 6858000 h 6858000"/>
              <a:gd name="connsiteX4" fmla="*/ 2578655 w 28557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5785" h="6858000">
                <a:moveTo>
                  <a:pt x="2578655" y="0"/>
                </a:moveTo>
                <a:lnTo>
                  <a:pt x="2855785" y="0"/>
                </a:lnTo>
                <a:lnTo>
                  <a:pt x="277130" y="6858000"/>
                </a:lnTo>
                <a:lnTo>
                  <a:pt x="0" y="6858000"/>
                </a:lnTo>
                <a:lnTo>
                  <a:pt x="2578655" y="0"/>
                </a:lnTo>
                <a:close/>
              </a:path>
            </a:pathLst>
          </a:custGeom>
          <a:solidFill>
            <a:srgbClr val="8C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/>
          </a:p>
        </p:txBody>
      </p:sp>
      <p:sp>
        <p:nvSpPr>
          <p:cNvPr id="29" name="Szöveg helye 3">
            <a:extLst>
              <a:ext uri="{FF2B5EF4-FFF2-40B4-BE49-F238E27FC236}">
                <a16:creationId xmlns:a16="http://schemas.microsoft.com/office/drawing/2014/main" id="{82E00F8F-6F11-6A44-CFF8-052602C618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1487" y="2268441"/>
            <a:ext cx="3776145" cy="14785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1" name="Szöveg helye 3">
            <a:extLst>
              <a:ext uri="{FF2B5EF4-FFF2-40B4-BE49-F238E27FC236}">
                <a16:creationId xmlns:a16="http://schemas.microsoft.com/office/drawing/2014/main" id="{3BE4A4CC-7287-8BEB-1E24-956F60884A0E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874078" y="1793312"/>
            <a:ext cx="3157501" cy="20770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2" name="Szöveg helye 3">
            <a:extLst>
              <a:ext uri="{FF2B5EF4-FFF2-40B4-BE49-F238E27FC236}">
                <a16:creationId xmlns:a16="http://schemas.microsoft.com/office/drawing/2014/main" id="{9C5BD32C-1BBA-5E21-F47E-9E2CF7468A0C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390511" y="4541393"/>
            <a:ext cx="7641068" cy="16308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3" name="Cím 1">
            <a:extLst>
              <a:ext uri="{FF2B5EF4-FFF2-40B4-BE49-F238E27FC236}">
                <a16:creationId xmlns:a16="http://schemas.microsoft.com/office/drawing/2014/main" id="{7B684D7B-5C37-6A13-45D5-7342D8093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2" name="Szöveg helye 3">
            <a:extLst>
              <a:ext uri="{FF2B5EF4-FFF2-40B4-BE49-F238E27FC236}">
                <a16:creationId xmlns:a16="http://schemas.microsoft.com/office/drawing/2014/main" id="{481E23DB-A864-FFDF-DDC7-BB253BC9EDF4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254915" y="1813417"/>
            <a:ext cx="3798129" cy="4103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166518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zöveges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abadkézi sokszög: alakzat 6">
            <a:extLst>
              <a:ext uri="{FF2B5EF4-FFF2-40B4-BE49-F238E27FC236}">
                <a16:creationId xmlns:a16="http://schemas.microsoft.com/office/drawing/2014/main" id="{1EE66C4F-6ACC-630E-5455-9AE00251C9B6}"/>
              </a:ext>
            </a:extLst>
          </p:cNvPr>
          <p:cNvSpPr/>
          <p:nvPr/>
        </p:nvSpPr>
        <p:spPr>
          <a:xfrm>
            <a:off x="6058709" y="154613"/>
            <a:ext cx="6133291" cy="1883147"/>
          </a:xfrm>
          <a:custGeom>
            <a:avLst/>
            <a:gdLst>
              <a:gd name="connsiteX0" fmla="*/ 737685 w 6133291"/>
              <a:gd name="connsiteY0" fmla="*/ 0 h 1883147"/>
              <a:gd name="connsiteX1" fmla="*/ 1391449 w 6133291"/>
              <a:gd name="connsiteY1" fmla="*/ 0 h 1883147"/>
              <a:gd name="connsiteX2" fmla="*/ 2489147 w 6133291"/>
              <a:gd name="connsiteY2" fmla="*/ 0 h 1883147"/>
              <a:gd name="connsiteX3" fmla="*/ 6133291 w 6133291"/>
              <a:gd name="connsiteY3" fmla="*/ 0 h 1883147"/>
              <a:gd name="connsiteX4" fmla="*/ 6133291 w 6133291"/>
              <a:gd name="connsiteY4" fmla="*/ 1883147 h 1883147"/>
              <a:gd name="connsiteX5" fmla="*/ 2489147 w 6133291"/>
              <a:gd name="connsiteY5" fmla="*/ 1883147 h 1883147"/>
              <a:gd name="connsiteX6" fmla="*/ 2225219 w 6133291"/>
              <a:gd name="connsiteY6" fmla="*/ 1883147 h 1883147"/>
              <a:gd name="connsiteX7" fmla="*/ 1968832 w 6133291"/>
              <a:gd name="connsiteY7" fmla="*/ 1883147 h 1883147"/>
              <a:gd name="connsiteX8" fmla="*/ 1391449 w 6133291"/>
              <a:gd name="connsiteY8" fmla="*/ 1883147 h 1883147"/>
              <a:gd name="connsiteX9" fmla="*/ 0 w 6133291"/>
              <a:gd name="connsiteY9" fmla="*/ 1883147 h 1883147"/>
              <a:gd name="connsiteX10" fmla="*/ 737685 w 6133291"/>
              <a:gd name="connsiteY10" fmla="*/ 0 h 1883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33291" h="1883147">
                <a:moveTo>
                  <a:pt x="737685" y="0"/>
                </a:moveTo>
                <a:lnTo>
                  <a:pt x="1391449" y="0"/>
                </a:lnTo>
                <a:lnTo>
                  <a:pt x="2489147" y="0"/>
                </a:lnTo>
                <a:lnTo>
                  <a:pt x="6133291" y="0"/>
                </a:lnTo>
                <a:lnTo>
                  <a:pt x="6133291" y="1883147"/>
                </a:lnTo>
                <a:lnTo>
                  <a:pt x="2489147" y="1883147"/>
                </a:lnTo>
                <a:lnTo>
                  <a:pt x="2225219" y="1883147"/>
                </a:lnTo>
                <a:lnTo>
                  <a:pt x="1968832" y="1883147"/>
                </a:lnTo>
                <a:lnTo>
                  <a:pt x="1391449" y="1883147"/>
                </a:lnTo>
                <a:lnTo>
                  <a:pt x="0" y="1883147"/>
                </a:lnTo>
                <a:lnTo>
                  <a:pt x="737685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/>
          </a:p>
        </p:txBody>
      </p:sp>
      <p:sp>
        <p:nvSpPr>
          <p:cNvPr id="11" name="Szabadkézi sokszög: alakzat 10">
            <a:extLst>
              <a:ext uri="{FF2B5EF4-FFF2-40B4-BE49-F238E27FC236}">
                <a16:creationId xmlns:a16="http://schemas.microsoft.com/office/drawing/2014/main" id="{A9AD8792-E94A-A930-6D3F-AC26637E7400}"/>
              </a:ext>
            </a:extLst>
          </p:cNvPr>
          <p:cNvSpPr/>
          <p:nvPr/>
        </p:nvSpPr>
        <p:spPr>
          <a:xfrm>
            <a:off x="5227132" y="2352969"/>
            <a:ext cx="6964868" cy="1848710"/>
          </a:xfrm>
          <a:custGeom>
            <a:avLst/>
            <a:gdLst>
              <a:gd name="connsiteX0" fmla="*/ 724195 w 6964868"/>
              <a:gd name="connsiteY0" fmla="*/ 0 h 1848710"/>
              <a:gd name="connsiteX1" fmla="*/ 6964868 w 6964868"/>
              <a:gd name="connsiteY1" fmla="*/ 0 h 1848710"/>
              <a:gd name="connsiteX2" fmla="*/ 6964868 w 6964868"/>
              <a:gd name="connsiteY2" fmla="*/ 1848710 h 1848710"/>
              <a:gd name="connsiteX3" fmla="*/ 2489147 w 6964868"/>
              <a:gd name="connsiteY3" fmla="*/ 1848710 h 1848710"/>
              <a:gd name="connsiteX4" fmla="*/ 2225219 w 6964868"/>
              <a:gd name="connsiteY4" fmla="*/ 1848710 h 1848710"/>
              <a:gd name="connsiteX5" fmla="*/ 1968832 w 6964868"/>
              <a:gd name="connsiteY5" fmla="*/ 1848710 h 1848710"/>
              <a:gd name="connsiteX6" fmla="*/ 1963835 w 6964868"/>
              <a:gd name="connsiteY6" fmla="*/ 1848710 h 1848710"/>
              <a:gd name="connsiteX7" fmla="*/ 0 w 6964868"/>
              <a:gd name="connsiteY7" fmla="*/ 1848710 h 1848710"/>
              <a:gd name="connsiteX8" fmla="*/ 724195 w 6964868"/>
              <a:gd name="connsiteY8" fmla="*/ 0 h 1848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4868" h="1848710">
                <a:moveTo>
                  <a:pt x="724195" y="0"/>
                </a:moveTo>
                <a:lnTo>
                  <a:pt x="6964868" y="0"/>
                </a:lnTo>
                <a:lnTo>
                  <a:pt x="6964868" y="1848710"/>
                </a:lnTo>
                <a:lnTo>
                  <a:pt x="2489147" y="1848710"/>
                </a:lnTo>
                <a:lnTo>
                  <a:pt x="2225219" y="1848710"/>
                </a:lnTo>
                <a:lnTo>
                  <a:pt x="1968832" y="1848710"/>
                </a:lnTo>
                <a:lnTo>
                  <a:pt x="1963835" y="1848710"/>
                </a:lnTo>
                <a:lnTo>
                  <a:pt x="0" y="1848710"/>
                </a:lnTo>
                <a:lnTo>
                  <a:pt x="724195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14" name="Szabadkézi sokszög: alakzat 13">
            <a:extLst>
              <a:ext uri="{FF2B5EF4-FFF2-40B4-BE49-F238E27FC236}">
                <a16:creationId xmlns:a16="http://schemas.microsoft.com/office/drawing/2014/main" id="{B8A9378E-E0BA-DD40-D7D6-8959283C00EF}"/>
              </a:ext>
            </a:extLst>
          </p:cNvPr>
          <p:cNvSpPr/>
          <p:nvPr/>
        </p:nvSpPr>
        <p:spPr>
          <a:xfrm>
            <a:off x="4385157" y="4550362"/>
            <a:ext cx="7806843" cy="1883147"/>
          </a:xfrm>
          <a:custGeom>
            <a:avLst/>
            <a:gdLst>
              <a:gd name="connsiteX0" fmla="*/ 737685 w 7806843"/>
              <a:gd name="connsiteY0" fmla="*/ 0 h 1883147"/>
              <a:gd name="connsiteX1" fmla="*/ 2051787 w 7806843"/>
              <a:gd name="connsiteY1" fmla="*/ 0 h 1883147"/>
              <a:gd name="connsiteX2" fmla="*/ 2489147 w 7806843"/>
              <a:gd name="connsiteY2" fmla="*/ 0 h 1883147"/>
              <a:gd name="connsiteX3" fmla="*/ 7806843 w 7806843"/>
              <a:gd name="connsiteY3" fmla="*/ 0 h 1883147"/>
              <a:gd name="connsiteX4" fmla="*/ 7806843 w 7806843"/>
              <a:gd name="connsiteY4" fmla="*/ 1883147 h 1883147"/>
              <a:gd name="connsiteX5" fmla="*/ 2489147 w 7806843"/>
              <a:gd name="connsiteY5" fmla="*/ 1883147 h 1883147"/>
              <a:gd name="connsiteX6" fmla="*/ 2225219 w 7806843"/>
              <a:gd name="connsiteY6" fmla="*/ 1883147 h 1883147"/>
              <a:gd name="connsiteX7" fmla="*/ 2051787 w 7806843"/>
              <a:gd name="connsiteY7" fmla="*/ 1883147 h 1883147"/>
              <a:gd name="connsiteX8" fmla="*/ 1968832 w 7806843"/>
              <a:gd name="connsiteY8" fmla="*/ 1883147 h 1883147"/>
              <a:gd name="connsiteX9" fmla="*/ 0 w 7806843"/>
              <a:gd name="connsiteY9" fmla="*/ 1883147 h 1883147"/>
              <a:gd name="connsiteX10" fmla="*/ 737685 w 7806843"/>
              <a:gd name="connsiteY10" fmla="*/ 0 h 1883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806843" h="1883147">
                <a:moveTo>
                  <a:pt x="737685" y="0"/>
                </a:moveTo>
                <a:lnTo>
                  <a:pt x="2051787" y="0"/>
                </a:lnTo>
                <a:lnTo>
                  <a:pt x="2489147" y="0"/>
                </a:lnTo>
                <a:lnTo>
                  <a:pt x="7806843" y="0"/>
                </a:lnTo>
                <a:lnTo>
                  <a:pt x="7806843" y="1883147"/>
                </a:lnTo>
                <a:lnTo>
                  <a:pt x="2489147" y="1883147"/>
                </a:lnTo>
                <a:lnTo>
                  <a:pt x="2225219" y="1883147"/>
                </a:lnTo>
                <a:lnTo>
                  <a:pt x="2051787" y="1883147"/>
                </a:lnTo>
                <a:lnTo>
                  <a:pt x="1968832" y="1883147"/>
                </a:lnTo>
                <a:lnTo>
                  <a:pt x="0" y="1883147"/>
                </a:lnTo>
                <a:lnTo>
                  <a:pt x="737685" y="0"/>
                </a:lnTo>
                <a:close/>
              </a:path>
            </a:pathLst>
          </a:custGeom>
          <a:solidFill>
            <a:srgbClr val="8C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35" name="Szabadkézi sokszög: alakzat 34">
            <a:extLst>
              <a:ext uri="{FF2B5EF4-FFF2-40B4-BE49-F238E27FC236}">
                <a16:creationId xmlns:a16="http://schemas.microsoft.com/office/drawing/2014/main" id="{F55AEAD7-3DFE-421F-C589-576C27FEE5BF}"/>
              </a:ext>
            </a:extLst>
          </p:cNvPr>
          <p:cNvSpPr/>
          <p:nvPr/>
        </p:nvSpPr>
        <p:spPr>
          <a:xfrm>
            <a:off x="-12192" y="-1"/>
            <a:ext cx="6723786" cy="6858001"/>
          </a:xfrm>
          <a:custGeom>
            <a:avLst/>
            <a:gdLst>
              <a:gd name="connsiteX0" fmla="*/ 0 w 6723786"/>
              <a:gd name="connsiteY0" fmla="*/ 0 h 6858001"/>
              <a:gd name="connsiteX1" fmla="*/ 2124180 w 6723786"/>
              <a:gd name="connsiteY1" fmla="*/ 0 h 6858001"/>
              <a:gd name="connsiteX2" fmla="*/ 4000481 w 6723786"/>
              <a:gd name="connsiteY2" fmla="*/ 0 h 6858001"/>
              <a:gd name="connsiteX3" fmla="*/ 6723786 w 6723786"/>
              <a:gd name="connsiteY3" fmla="*/ 0 h 6858001"/>
              <a:gd name="connsiteX4" fmla="*/ 4145131 w 6723786"/>
              <a:gd name="connsiteY4" fmla="*/ 6858000 h 6858001"/>
              <a:gd name="connsiteX5" fmla="*/ 4000481 w 6723786"/>
              <a:gd name="connsiteY5" fmla="*/ 6858000 h 6858001"/>
              <a:gd name="connsiteX6" fmla="*/ 4000481 w 6723786"/>
              <a:gd name="connsiteY6" fmla="*/ 6858001 h 6858001"/>
              <a:gd name="connsiteX7" fmla="*/ 0 w 6723786"/>
              <a:gd name="connsiteY7" fmla="*/ 6858001 h 6858001"/>
              <a:gd name="connsiteX8" fmla="*/ 0 w 6723786"/>
              <a:gd name="connsiteY8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23786" h="6858001">
                <a:moveTo>
                  <a:pt x="0" y="0"/>
                </a:moveTo>
                <a:lnTo>
                  <a:pt x="2124180" y="0"/>
                </a:lnTo>
                <a:lnTo>
                  <a:pt x="4000481" y="0"/>
                </a:lnTo>
                <a:lnTo>
                  <a:pt x="6723786" y="0"/>
                </a:lnTo>
                <a:lnTo>
                  <a:pt x="4145131" y="6858000"/>
                </a:lnTo>
                <a:lnTo>
                  <a:pt x="4000481" y="6858000"/>
                </a:lnTo>
                <a:lnTo>
                  <a:pt x="4000481" y="6858001"/>
                </a:lnTo>
                <a:lnTo>
                  <a:pt x="0" y="68580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/>
          </a:p>
        </p:txBody>
      </p:sp>
      <p:pic>
        <p:nvPicPr>
          <p:cNvPr id="15" name="Ábra 14" descr="Jelvény 1">
            <a:extLst>
              <a:ext uri="{FF2B5EF4-FFF2-40B4-BE49-F238E27FC236}">
                <a16:creationId xmlns:a16="http://schemas.microsoft.com/office/drawing/2014/main" id="{7B07B15E-9B9B-C074-C2A2-D1999ED9F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81311" y="708080"/>
            <a:ext cx="800800" cy="800800"/>
          </a:xfrm>
          <a:prstGeom prst="rect">
            <a:avLst/>
          </a:prstGeom>
        </p:spPr>
      </p:pic>
      <p:pic>
        <p:nvPicPr>
          <p:cNvPr id="17" name="Ábra 16" descr="Jelvény">
            <a:extLst>
              <a:ext uri="{FF2B5EF4-FFF2-40B4-BE49-F238E27FC236}">
                <a16:creationId xmlns:a16="http://schemas.microsoft.com/office/drawing/2014/main" id="{A29C4ED7-6C28-5711-2766-F63C6E82FC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20917" y="2876924"/>
            <a:ext cx="800800" cy="800800"/>
          </a:xfrm>
          <a:prstGeom prst="rect">
            <a:avLst/>
          </a:prstGeom>
        </p:spPr>
      </p:pic>
      <p:pic>
        <p:nvPicPr>
          <p:cNvPr id="18" name="Ábra 17" descr="Jelvény 3">
            <a:extLst>
              <a:ext uri="{FF2B5EF4-FFF2-40B4-BE49-F238E27FC236}">
                <a16:creationId xmlns:a16="http://schemas.microsoft.com/office/drawing/2014/main" id="{3E7344B4-3D0D-0E51-E0BB-152C2627F3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86636" y="5091535"/>
            <a:ext cx="800800" cy="800800"/>
          </a:xfrm>
          <a:prstGeom prst="rect">
            <a:avLst/>
          </a:prstGeom>
        </p:spPr>
      </p:pic>
      <p:pic>
        <p:nvPicPr>
          <p:cNvPr id="32" name="Kép 31">
            <a:extLst>
              <a:ext uri="{FF2B5EF4-FFF2-40B4-BE49-F238E27FC236}">
                <a16:creationId xmlns:a16="http://schemas.microsoft.com/office/drawing/2014/main" id="{F2E9A05F-3D02-B3F3-FC54-F0051452BCE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91" y="-18835"/>
            <a:ext cx="1038225" cy="1500308"/>
          </a:xfrm>
          <a:prstGeom prst="rect">
            <a:avLst/>
          </a:prstGeom>
        </p:spPr>
      </p:pic>
      <p:sp>
        <p:nvSpPr>
          <p:cNvPr id="36" name="Cím 1">
            <a:extLst>
              <a:ext uri="{FF2B5EF4-FFF2-40B4-BE49-F238E27FC236}">
                <a16:creationId xmlns:a16="http://schemas.microsoft.com/office/drawing/2014/main" id="{85477F10-10A6-AAA5-CFF4-BDC45012F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4510509" cy="576707"/>
          </a:xfrm>
          <a:prstGeom prst="rect">
            <a:avLst/>
          </a:prstGeom>
        </p:spPr>
        <p:txBody>
          <a:bodyPr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3" name="Szöveg helye 3">
            <a:extLst>
              <a:ext uri="{FF2B5EF4-FFF2-40B4-BE49-F238E27FC236}">
                <a16:creationId xmlns:a16="http://schemas.microsoft.com/office/drawing/2014/main" id="{95E50A51-DB7C-DE1E-4B8C-78005B9326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8058" y="1350680"/>
            <a:ext cx="3775105" cy="5237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9" name="Szöveg helye 3">
            <a:extLst>
              <a:ext uri="{FF2B5EF4-FFF2-40B4-BE49-F238E27FC236}">
                <a16:creationId xmlns:a16="http://schemas.microsoft.com/office/drawing/2014/main" id="{94FE686D-F876-2B90-A683-2BB288024F1B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439826" y="335240"/>
            <a:ext cx="4605983" cy="15932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0" name="Szöveg helye 3">
            <a:extLst>
              <a:ext uri="{FF2B5EF4-FFF2-40B4-BE49-F238E27FC236}">
                <a16:creationId xmlns:a16="http://schemas.microsoft.com/office/drawing/2014/main" id="{C5B43E85-7636-D44A-9E1B-1FBCF07F19F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6543305" y="2591227"/>
            <a:ext cx="5502504" cy="14540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1" name="Szöveg helye 3">
            <a:extLst>
              <a:ext uri="{FF2B5EF4-FFF2-40B4-BE49-F238E27FC236}">
                <a16:creationId xmlns:a16="http://schemas.microsoft.com/office/drawing/2014/main" id="{9E4631C0-2184-B511-49A6-EDFE15AF5C29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679431" y="4727400"/>
            <a:ext cx="6366378" cy="15362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849626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zöveges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>
            <a:extLst>
              <a:ext uri="{FF2B5EF4-FFF2-40B4-BE49-F238E27FC236}">
                <a16:creationId xmlns:a16="http://schemas.microsoft.com/office/drawing/2014/main" id="{9AAD5782-75D2-1510-EBCD-A415EE6BA6A6}"/>
              </a:ext>
            </a:extLst>
          </p:cNvPr>
          <p:cNvSpPr/>
          <p:nvPr/>
        </p:nvSpPr>
        <p:spPr>
          <a:xfrm>
            <a:off x="0" y="-18835"/>
            <a:ext cx="4953663" cy="687683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2" name="Kép 31">
            <a:extLst>
              <a:ext uri="{FF2B5EF4-FFF2-40B4-BE49-F238E27FC236}">
                <a16:creationId xmlns:a16="http://schemas.microsoft.com/office/drawing/2014/main" id="{F2E9A05F-3D02-B3F3-FC54-F0051452BCE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91" y="-18835"/>
            <a:ext cx="1038225" cy="1500308"/>
          </a:xfrm>
          <a:prstGeom prst="rect">
            <a:avLst/>
          </a:prstGeom>
        </p:spPr>
      </p:pic>
      <p:sp>
        <p:nvSpPr>
          <p:cNvPr id="36" name="Cím 1">
            <a:extLst>
              <a:ext uri="{FF2B5EF4-FFF2-40B4-BE49-F238E27FC236}">
                <a16:creationId xmlns:a16="http://schemas.microsoft.com/office/drawing/2014/main" id="{85477F10-10A6-AAA5-CFF4-BDC45012F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3467097" cy="576707"/>
          </a:xfrm>
          <a:prstGeom prst="rect">
            <a:avLst/>
          </a:prstGeom>
        </p:spPr>
        <p:txBody>
          <a:bodyPr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3" name="Szöveg helye 3">
            <a:extLst>
              <a:ext uri="{FF2B5EF4-FFF2-40B4-BE49-F238E27FC236}">
                <a16:creationId xmlns:a16="http://schemas.microsoft.com/office/drawing/2014/main" id="{95E50A51-DB7C-DE1E-4B8C-78005B9326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8058" y="1350680"/>
            <a:ext cx="3775105" cy="5237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Kép helye 6">
            <a:extLst>
              <a:ext uri="{FF2B5EF4-FFF2-40B4-BE49-F238E27FC236}">
                <a16:creationId xmlns:a16="http://schemas.microsoft.com/office/drawing/2014/main" id="{1818FB13-DC1C-2B8B-F178-50E103F3B7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53000" y="0"/>
            <a:ext cx="7239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347059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zöveges_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>
            <a:extLst>
              <a:ext uri="{FF2B5EF4-FFF2-40B4-BE49-F238E27FC236}">
                <a16:creationId xmlns:a16="http://schemas.microsoft.com/office/drawing/2014/main" id="{B5D2D64F-D20F-35C7-9C30-5653E509FE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618C8BE1-CCA2-6440-6143-182F3DE2592C}"/>
              </a:ext>
            </a:extLst>
          </p:cNvPr>
          <p:cNvGrpSpPr/>
          <p:nvPr/>
        </p:nvGrpSpPr>
        <p:grpSpPr>
          <a:xfrm>
            <a:off x="1836092" y="5592597"/>
            <a:ext cx="9146737" cy="758197"/>
            <a:chOff x="1708630" y="1299587"/>
            <a:chExt cx="9146737" cy="758197"/>
          </a:xfrm>
          <a:solidFill>
            <a:srgbClr val="8C2633"/>
          </a:solidFill>
        </p:grpSpPr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7BDE3005-7ACE-6582-EB76-84A2EE258F42}"/>
                </a:ext>
              </a:extLst>
            </p:cNvPr>
            <p:cNvSpPr/>
            <p:nvPr/>
          </p:nvSpPr>
          <p:spPr>
            <a:xfrm>
              <a:off x="2122051" y="1302781"/>
              <a:ext cx="8372939" cy="7550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0" name="Téglalap: lekerekített 9">
              <a:extLst>
                <a:ext uri="{FF2B5EF4-FFF2-40B4-BE49-F238E27FC236}">
                  <a16:creationId xmlns:a16="http://schemas.microsoft.com/office/drawing/2014/main" id="{A273462C-D3BD-E86F-D576-D63FC520ECD9}"/>
                </a:ext>
              </a:extLst>
            </p:cNvPr>
            <p:cNvSpPr/>
            <p:nvPr/>
          </p:nvSpPr>
          <p:spPr>
            <a:xfrm rot="18909286">
              <a:off x="1708630" y="1315908"/>
              <a:ext cx="720000" cy="721440"/>
            </a:xfrm>
            <a:prstGeom prst="roundRect">
              <a:avLst/>
            </a:prstGeom>
            <a:grpFill/>
            <a:ln w="38100">
              <a:solidFill>
                <a:srgbClr val="F8F8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1" name="Ellipszis 10">
              <a:extLst>
                <a:ext uri="{FF2B5EF4-FFF2-40B4-BE49-F238E27FC236}">
                  <a16:creationId xmlns:a16="http://schemas.microsoft.com/office/drawing/2014/main" id="{71460429-4C9E-21D6-A906-D434FB2356E9}"/>
                </a:ext>
              </a:extLst>
            </p:cNvPr>
            <p:cNvSpPr/>
            <p:nvPr/>
          </p:nvSpPr>
          <p:spPr>
            <a:xfrm>
              <a:off x="10100365" y="1299587"/>
              <a:ext cx="755002" cy="7550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</p:grpSp>
      <p:grpSp>
        <p:nvGrpSpPr>
          <p:cNvPr id="12" name="Csoportba foglalás 11">
            <a:extLst>
              <a:ext uri="{FF2B5EF4-FFF2-40B4-BE49-F238E27FC236}">
                <a16:creationId xmlns:a16="http://schemas.microsoft.com/office/drawing/2014/main" id="{B25645D4-DC65-76CF-85EE-B47A855136EB}"/>
              </a:ext>
            </a:extLst>
          </p:cNvPr>
          <p:cNvGrpSpPr/>
          <p:nvPr/>
        </p:nvGrpSpPr>
        <p:grpSpPr>
          <a:xfrm>
            <a:off x="1821580" y="4722878"/>
            <a:ext cx="9180836" cy="758197"/>
            <a:chOff x="1708630" y="1302781"/>
            <a:chExt cx="9180836" cy="75819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3" name="Téglalap 12">
              <a:extLst>
                <a:ext uri="{FF2B5EF4-FFF2-40B4-BE49-F238E27FC236}">
                  <a16:creationId xmlns:a16="http://schemas.microsoft.com/office/drawing/2014/main" id="{B8008694-1C92-2457-8D3A-A67533F6AACE}"/>
                </a:ext>
              </a:extLst>
            </p:cNvPr>
            <p:cNvSpPr/>
            <p:nvPr/>
          </p:nvSpPr>
          <p:spPr>
            <a:xfrm>
              <a:off x="2122051" y="1302781"/>
              <a:ext cx="8372939" cy="7550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4" name="Téglalap: lekerekített 13">
              <a:extLst>
                <a:ext uri="{FF2B5EF4-FFF2-40B4-BE49-F238E27FC236}">
                  <a16:creationId xmlns:a16="http://schemas.microsoft.com/office/drawing/2014/main" id="{DB21D285-2FF2-4BD3-754F-2821A7AB1237}"/>
                </a:ext>
              </a:extLst>
            </p:cNvPr>
            <p:cNvSpPr/>
            <p:nvPr/>
          </p:nvSpPr>
          <p:spPr>
            <a:xfrm rot="18909286">
              <a:off x="1708630" y="1315908"/>
              <a:ext cx="720000" cy="721440"/>
            </a:xfrm>
            <a:prstGeom prst="roundRect">
              <a:avLst/>
            </a:prstGeom>
            <a:grpFill/>
            <a:ln w="38100">
              <a:solidFill>
                <a:srgbClr val="F8F8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" name="Ellipszis 14">
              <a:extLst>
                <a:ext uri="{FF2B5EF4-FFF2-40B4-BE49-F238E27FC236}">
                  <a16:creationId xmlns:a16="http://schemas.microsoft.com/office/drawing/2014/main" id="{7181DCC3-D48A-E32C-7960-4B782495B6B0}"/>
                </a:ext>
              </a:extLst>
            </p:cNvPr>
            <p:cNvSpPr/>
            <p:nvPr/>
          </p:nvSpPr>
          <p:spPr>
            <a:xfrm>
              <a:off x="10134464" y="1305976"/>
              <a:ext cx="755002" cy="7550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</p:grpSp>
      <p:grpSp>
        <p:nvGrpSpPr>
          <p:cNvPr id="16" name="Csoportba foglalás 15">
            <a:extLst>
              <a:ext uri="{FF2B5EF4-FFF2-40B4-BE49-F238E27FC236}">
                <a16:creationId xmlns:a16="http://schemas.microsoft.com/office/drawing/2014/main" id="{51D18517-B812-5188-28EF-954CC0443286}"/>
              </a:ext>
            </a:extLst>
          </p:cNvPr>
          <p:cNvGrpSpPr/>
          <p:nvPr/>
        </p:nvGrpSpPr>
        <p:grpSpPr>
          <a:xfrm>
            <a:off x="1801993" y="3839462"/>
            <a:ext cx="9180836" cy="758197"/>
            <a:chOff x="1708630" y="1302781"/>
            <a:chExt cx="9180836" cy="758197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7" name="Téglalap 16">
              <a:extLst>
                <a:ext uri="{FF2B5EF4-FFF2-40B4-BE49-F238E27FC236}">
                  <a16:creationId xmlns:a16="http://schemas.microsoft.com/office/drawing/2014/main" id="{24D5AFCC-DF90-608E-4A24-C7E0B199C4C9}"/>
                </a:ext>
              </a:extLst>
            </p:cNvPr>
            <p:cNvSpPr/>
            <p:nvPr/>
          </p:nvSpPr>
          <p:spPr>
            <a:xfrm>
              <a:off x="2122051" y="1302781"/>
              <a:ext cx="8372939" cy="7550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8" name="Téglalap: lekerekített 17">
              <a:extLst>
                <a:ext uri="{FF2B5EF4-FFF2-40B4-BE49-F238E27FC236}">
                  <a16:creationId xmlns:a16="http://schemas.microsoft.com/office/drawing/2014/main" id="{27DB8086-D81F-C171-C5CA-0C0152898F2D}"/>
                </a:ext>
              </a:extLst>
            </p:cNvPr>
            <p:cNvSpPr/>
            <p:nvPr/>
          </p:nvSpPr>
          <p:spPr>
            <a:xfrm rot="18909286">
              <a:off x="1708630" y="1315908"/>
              <a:ext cx="720000" cy="721440"/>
            </a:xfrm>
            <a:prstGeom prst="roundRect">
              <a:avLst/>
            </a:prstGeom>
            <a:grpFill/>
            <a:ln w="38100">
              <a:solidFill>
                <a:srgbClr val="F8F8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9" name="Ellipszis 18">
              <a:extLst>
                <a:ext uri="{FF2B5EF4-FFF2-40B4-BE49-F238E27FC236}">
                  <a16:creationId xmlns:a16="http://schemas.microsoft.com/office/drawing/2014/main" id="{1C0461E6-58D3-490F-1FE7-141772C0D407}"/>
                </a:ext>
              </a:extLst>
            </p:cNvPr>
            <p:cNvSpPr/>
            <p:nvPr/>
          </p:nvSpPr>
          <p:spPr>
            <a:xfrm>
              <a:off x="10134464" y="1305976"/>
              <a:ext cx="755002" cy="7550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</p:grpSp>
      <p:grpSp>
        <p:nvGrpSpPr>
          <p:cNvPr id="20" name="Csoportba foglalás 19">
            <a:extLst>
              <a:ext uri="{FF2B5EF4-FFF2-40B4-BE49-F238E27FC236}">
                <a16:creationId xmlns:a16="http://schemas.microsoft.com/office/drawing/2014/main" id="{57FF0825-9F61-C202-67D0-BA03435678B4}"/>
              </a:ext>
            </a:extLst>
          </p:cNvPr>
          <p:cNvGrpSpPr/>
          <p:nvPr/>
        </p:nvGrpSpPr>
        <p:grpSpPr>
          <a:xfrm>
            <a:off x="1792520" y="2966557"/>
            <a:ext cx="9180836" cy="758197"/>
            <a:chOff x="1708630" y="1302781"/>
            <a:chExt cx="9180836" cy="758197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1" name="Téglalap 20">
              <a:extLst>
                <a:ext uri="{FF2B5EF4-FFF2-40B4-BE49-F238E27FC236}">
                  <a16:creationId xmlns:a16="http://schemas.microsoft.com/office/drawing/2014/main" id="{B9FCECD5-369A-F137-D996-7D2A1EFE8383}"/>
                </a:ext>
              </a:extLst>
            </p:cNvPr>
            <p:cNvSpPr/>
            <p:nvPr/>
          </p:nvSpPr>
          <p:spPr>
            <a:xfrm>
              <a:off x="2122051" y="1302781"/>
              <a:ext cx="8372939" cy="7550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22" name="Téglalap: lekerekített 21">
              <a:extLst>
                <a:ext uri="{FF2B5EF4-FFF2-40B4-BE49-F238E27FC236}">
                  <a16:creationId xmlns:a16="http://schemas.microsoft.com/office/drawing/2014/main" id="{9E801DBD-2772-360F-676F-0EFA65058B2A}"/>
                </a:ext>
              </a:extLst>
            </p:cNvPr>
            <p:cNvSpPr/>
            <p:nvPr/>
          </p:nvSpPr>
          <p:spPr>
            <a:xfrm rot="18909286">
              <a:off x="1708630" y="1315908"/>
              <a:ext cx="720000" cy="721440"/>
            </a:xfrm>
            <a:prstGeom prst="roundRect">
              <a:avLst/>
            </a:prstGeom>
            <a:grpFill/>
            <a:ln w="38100">
              <a:solidFill>
                <a:srgbClr val="F8F8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23" name="Ellipszis 22">
              <a:extLst>
                <a:ext uri="{FF2B5EF4-FFF2-40B4-BE49-F238E27FC236}">
                  <a16:creationId xmlns:a16="http://schemas.microsoft.com/office/drawing/2014/main" id="{61449065-8132-1324-3B26-D7FFA7A724F9}"/>
                </a:ext>
              </a:extLst>
            </p:cNvPr>
            <p:cNvSpPr/>
            <p:nvPr/>
          </p:nvSpPr>
          <p:spPr>
            <a:xfrm>
              <a:off x="10134464" y="1305976"/>
              <a:ext cx="755002" cy="7550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</p:grpSp>
      <p:grpSp>
        <p:nvGrpSpPr>
          <p:cNvPr id="24" name="Csoportba foglalás 23">
            <a:extLst>
              <a:ext uri="{FF2B5EF4-FFF2-40B4-BE49-F238E27FC236}">
                <a16:creationId xmlns:a16="http://schemas.microsoft.com/office/drawing/2014/main" id="{3B17BECC-5A51-1E06-6DD5-0545BC4BA6A3}"/>
              </a:ext>
            </a:extLst>
          </p:cNvPr>
          <p:cNvGrpSpPr/>
          <p:nvPr/>
        </p:nvGrpSpPr>
        <p:grpSpPr>
          <a:xfrm>
            <a:off x="1792520" y="2104218"/>
            <a:ext cx="9180836" cy="758197"/>
            <a:chOff x="1708630" y="1302781"/>
            <a:chExt cx="9180836" cy="758197"/>
          </a:xfrm>
          <a:solidFill>
            <a:schemeClr val="bg1">
              <a:lumMod val="75000"/>
            </a:schemeClr>
          </a:solidFill>
        </p:grpSpPr>
        <p:sp>
          <p:nvSpPr>
            <p:cNvPr id="25" name="Téglalap 24">
              <a:extLst>
                <a:ext uri="{FF2B5EF4-FFF2-40B4-BE49-F238E27FC236}">
                  <a16:creationId xmlns:a16="http://schemas.microsoft.com/office/drawing/2014/main" id="{B832E83C-351F-6E7D-93C9-A6D9F27C1EC7}"/>
                </a:ext>
              </a:extLst>
            </p:cNvPr>
            <p:cNvSpPr/>
            <p:nvPr/>
          </p:nvSpPr>
          <p:spPr>
            <a:xfrm>
              <a:off x="2122051" y="1302781"/>
              <a:ext cx="8372939" cy="7550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26" name="Téglalap: lekerekített 25">
              <a:extLst>
                <a:ext uri="{FF2B5EF4-FFF2-40B4-BE49-F238E27FC236}">
                  <a16:creationId xmlns:a16="http://schemas.microsoft.com/office/drawing/2014/main" id="{C57DBC66-C078-45C9-E5AE-26ACBA94A072}"/>
                </a:ext>
              </a:extLst>
            </p:cNvPr>
            <p:cNvSpPr/>
            <p:nvPr/>
          </p:nvSpPr>
          <p:spPr>
            <a:xfrm rot="18909286">
              <a:off x="1708630" y="1315908"/>
              <a:ext cx="720000" cy="721440"/>
            </a:xfrm>
            <a:prstGeom prst="roundRect">
              <a:avLst/>
            </a:prstGeom>
            <a:grpFill/>
            <a:ln w="38100">
              <a:solidFill>
                <a:srgbClr val="F8F8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7" name="Ellipszis 26">
              <a:extLst>
                <a:ext uri="{FF2B5EF4-FFF2-40B4-BE49-F238E27FC236}">
                  <a16:creationId xmlns:a16="http://schemas.microsoft.com/office/drawing/2014/main" id="{5388223D-8CFC-61FF-B802-B9A51AE2E840}"/>
                </a:ext>
              </a:extLst>
            </p:cNvPr>
            <p:cNvSpPr/>
            <p:nvPr/>
          </p:nvSpPr>
          <p:spPr>
            <a:xfrm>
              <a:off x="10134464" y="1305976"/>
              <a:ext cx="755002" cy="7550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</p:grpSp>
      <p:grpSp>
        <p:nvGrpSpPr>
          <p:cNvPr id="28" name="Csoportba foglalás 27">
            <a:extLst>
              <a:ext uri="{FF2B5EF4-FFF2-40B4-BE49-F238E27FC236}">
                <a16:creationId xmlns:a16="http://schemas.microsoft.com/office/drawing/2014/main" id="{25958BBF-9536-0F71-8120-E2B2CA998E23}"/>
              </a:ext>
            </a:extLst>
          </p:cNvPr>
          <p:cNvGrpSpPr/>
          <p:nvPr/>
        </p:nvGrpSpPr>
        <p:grpSpPr>
          <a:xfrm>
            <a:off x="1792520" y="1247613"/>
            <a:ext cx="9110440" cy="759837"/>
            <a:chOff x="1708630" y="1297947"/>
            <a:chExt cx="9110440" cy="759837"/>
          </a:xfrm>
          <a:solidFill>
            <a:schemeClr val="bg1">
              <a:lumMod val="85000"/>
            </a:schemeClr>
          </a:solidFill>
        </p:grpSpPr>
        <p:sp>
          <p:nvSpPr>
            <p:cNvPr id="29" name="Téglalap 28">
              <a:extLst>
                <a:ext uri="{FF2B5EF4-FFF2-40B4-BE49-F238E27FC236}">
                  <a16:creationId xmlns:a16="http://schemas.microsoft.com/office/drawing/2014/main" id="{F82FD517-7F31-D686-DB37-D033953F0591}"/>
                </a:ext>
              </a:extLst>
            </p:cNvPr>
            <p:cNvSpPr/>
            <p:nvPr/>
          </p:nvSpPr>
          <p:spPr>
            <a:xfrm>
              <a:off x="2122051" y="1302781"/>
              <a:ext cx="8372939" cy="7550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30" name="Téglalap: lekerekített 29">
              <a:extLst>
                <a:ext uri="{FF2B5EF4-FFF2-40B4-BE49-F238E27FC236}">
                  <a16:creationId xmlns:a16="http://schemas.microsoft.com/office/drawing/2014/main" id="{AA913E4B-F149-E68D-760B-AE79B801FE4D}"/>
                </a:ext>
              </a:extLst>
            </p:cNvPr>
            <p:cNvSpPr/>
            <p:nvPr/>
          </p:nvSpPr>
          <p:spPr>
            <a:xfrm rot="18909286">
              <a:off x="1708630" y="1315908"/>
              <a:ext cx="720000" cy="721440"/>
            </a:xfrm>
            <a:prstGeom prst="roundRect">
              <a:avLst/>
            </a:prstGeom>
            <a:grpFill/>
            <a:ln w="38100">
              <a:solidFill>
                <a:srgbClr val="F8F8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" name="Ellipszis 30">
              <a:extLst>
                <a:ext uri="{FF2B5EF4-FFF2-40B4-BE49-F238E27FC236}">
                  <a16:creationId xmlns:a16="http://schemas.microsoft.com/office/drawing/2014/main" id="{E1201EB3-38C5-F7DC-102C-BE75F8E03130}"/>
                </a:ext>
              </a:extLst>
            </p:cNvPr>
            <p:cNvSpPr/>
            <p:nvPr/>
          </p:nvSpPr>
          <p:spPr>
            <a:xfrm>
              <a:off x="10064068" y="1297947"/>
              <a:ext cx="755002" cy="7550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</p:grpSp>
      <p:sp>
        <p:nvSpPr>
          <p:cNvPr id="32" name="Szövegdoboz 31">
            <a:extLst>
              <a:ext uri="{FF2B5EF4-FFF2-40B4-BE49-F238E27FC236}">
                <a16:creationId xmlns:a16="http://schemas.microsoft.com/office/drawing/2014/main" id="{93F16F80-E05F-93E0-5202-CF0FDAAD414E}"/>
              </a:ext>
            </a:extLst>
          </p:cNvPr>
          <p:cNvSpPr txBox="1"/>
          <p:nvPr/>
        </p:nvSpPr>
        <p:spPr>
          <a:xfrm>
            <a:off x="1967962" y="1247613"/>
            <a:ext cx="302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rgbClr val="F8F8F8"/>
                </a:solidFill>
                <a:latin typeface="Bahnschrift SemiBold" panose="020B0502040204020203" pitchFamily="34" charset="0"/>
              </a:rPr>
              <a:t>1</a:t>
            </a:r>
          </a:p>
        </p:txBody>
      </p:sp>
      <p:sp>
        <p:nvSpPr>
          <p:cNvPr id="36" name="Szövegdoboz 35">
            <a:extLst>
              <a:ext uri="{FF2B5EF4-FFF2-40B4-BE49-F238E27FC236}">
                <a16:creationId xmlns:a16="http://schemas.microsoft.com/office/drawing/2014/main" id="{6450FB52-9AD6-F4F2-DD67-D97D71AAA13D}"/>
              </a:ext>
            </a:extLst>
          </p:cNvPr>
          <p:cNvSpPr txBox="1"/>
          <p:nvPr/>
        </p:nvSpPr>
        <p:spPr>
          <a:xfrm>
            <a:off x="1917264" y="2090601"/>
            <a:ext cx="302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rgbClr val="F8F8F8"/>
                </a:solidFill>
                <a:latin typeface="Bahnschrift SemiBold" panose="020B0502040204020203" pitchFamily="34" charset="0"/>
              </a:rPr>
              <a:t>2</a:t>
            </a:r>
          </a:p>
        </p:txBody>
      </p:sp>
      <p:sp>
        <p:nvSpPr>
          <p:cNvPr id="40" name="Szövegdoboz 39">
            <a:extLst>
              <a:ext uri="{FF2B5EF4-FFF2-40B4-BE49-F238E27FC236}">
                <a16:creationId xmlns:a16="http://schemas.microsoft.com/office/drawing/2014/main" id="{6AC31F79-3FA9-875C-DB25-68947FAA4108}"/>
              </a:ext>
            </a:extLst>
          </p:cNvPr>
          <p:cNvSpPr txBox="1"/>
          <p:nvPr/>
        </p:nvSpPr>
        <p:spPr>
          <a:xfrm>
            <a:off x="1917264" y="2969752"/>
            <a:ext cx="302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rgbClr val="F8F8F8"/>
                </a:solidFill>
                <a:latin typeface="Bahnschrift SemiBold" panose="020B0502040204020203" pitchFamily="34" charset="0"/>
              </a:rPr>
              <a:t>3</a:t>
            </a:r>
          </a:p>
        </p:txBody>
      </p:sp>
      <p:sp>
        <p:nvSpPr>
          <p:cNvPr id="44" name="Szövegdoboz 43">
            <a:extLst>
              <a:ext uri="{FF2B5EF4-FFF2-40B4-BE49-F238E27FC236}">
                <a16:creationId xmlns:a16="http://schemas.microsoft.com/office/drawing/2014/main" id="{E0AF463A-C5E2-D082-B008-C7E21CC69504}"/>
              </a:ext>
            </a:extLst>
          </p:cNvPr>
          <p:cNvSpPr txBox="1"/>
          <p:nvPr/>
        </p:nvSpPr>
        <p:spPr>
          <a:xfrm>
            <a:off x="1926737" y="3842657"/>
            <a:ext cx="302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rgbClr val="F8F8F8"/>
                </a:solidFill>
                <a:latin typeface="Bahnschrift SemiBold" panose="020B0502040204020203" pitchFamily="34" charset="0"/>
              </a:rPr>
              <a:t>4</a:t>
            </a:r>
          </a:p>
        </p:txBody>
      </p:sp>
      <p:sp>
        <p:nvSpPr>
          <p:cNvPr id="48" name="Szövegdoboz 47">
            <a:extLst>
              <a:ext uri="{FF2B5EF4-FFF2-40B4-BE49-F238E27FC236}">
                <a16:creationId xmlns:a16="http://schemas.microsoft.com/office/drawing/2014/main" id="{510ABB3F-0095-16F6-71F2-0933BD88C52C}"/>
              </a:ext>
            </a:extLst>
          </p:cNvPr>
          <p:cNvSpPr txBox="1"/>
          <p:nvPr/>
        </p:nvSpPr>
        <p:spPr>
          <a:xfrm>
            <a:off x="1946324" y="4726073"/>
            <a:ext cx="302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rgbClr val="F8F8F8"/>
                </a:solidFill>
                <a:latin typeface="Bahnschrift SemiBold" panose="020B0502040204020203" pitchFamily="34" charset="0"/>
              </a:rPr>
              <a:t>5</a:t>
            </a:r>
          </a:p>
        </p:txBody>
      </p:sp>
      <p:sp>
        <p:nvSpPr>
          <p:cNvPr id="52" name="Szövegdoboz 51">
            <a:extLst>
              <a:ext uri="{FF2B5EF4-FFF2-40B4-BE49-F238E27FC236}">
                <a16:creationId xmlns:a16="http://schemas.microsoft.com/office/drawing/2014/main" id="{10C9F39B-2FC5-C82E-A1B6-B790762B1382}"/>
              </a:ext>
            </a:extLst>
          </p:cNvPr>
          <p:cNvSpPr txBox="1"/>
          <p:nvPr/>
        </p:nvSpPr>
        <p:spPr>
          <a:xfrm>
            <a:off x="1960836" y="5598986"/>
            <a:ext cx="302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rgbClr val="F8F8F8"/>
                </a:solidFill>
                <a:latin typeface="Bahnschrift SemiBold" panose="020B0502040204020203" pitchFamily="34" charset="0"/>
              </a:rPr>
              <a:t>6</a:t>
            </a:r>
          </a:p>
        </p:txBody>
      </p:sp>
      <p:sp>
        <p:nvSpPr>
          <p:cNvPr id="56" name="Szabadkézi sokszög: alakzat 55">
            <a:extLst>
              <a:ext uri="{FF2B5EF4-FFF2-40B4-BE49-F238E27FC236}">
                <a16:creationId xmlns:a16="http://schemas.microsoft.com/office/drawing/2014/main" id="{E2FE418B-82FB-6D90-246D-8D8AFF5C7D1A}"/>
              </a:ext>
            </a:extLst>
          </p:cNvPr>
          <p:cNvSpPr/>
          <p:nvPr/>
        </p:nvSpPr>
        <p:spPr>
          <a:xfrm>
            <a:off x="5104706" y="1253282"/>
            <a:ext cx="312035" cy="749333"/>
          </a:xfrm>
          <a:custGeom>
            <a:avLst/>
            <a:gdLst>
              <a:gd name="connsiteX0" fmla="*/ 2578655 w 2855785"/>
              <a:gd name="connsiteY0" fmla="*/ 0 h 6858000"/>
              <a:gd name="connsiteX1" fmla="*/ 2855785 w 2855785"/>
              <a:gd name="connsiteY1" fmla="*/ 0 h 6858000"/>
              <a:gd name="connsiteX2" fmla="*/ 277130 w 2855785"/>
              <a:gd name="connsiteY2" fmla="*/ 6858000 h 6858000"/>
              <a:gd name="connsiteX3" fmla="*/ 0 w 2855785"/>
              <a:gd name="connsiteY3" fmla="*/ 6858000 h 6858000"/>
              <a:gd name="connsiteX4" fmla="*/ 2578655 w 28557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5785" h="6858000">
                <a:moveTo>
                  <a:pt x="2578655" y="0"/>
                </a:moveTo>
                <a:lnTo>
                  <a:pt x="2855785" y="0"/>
                </a:lnTo>
                <a:lnTo>
                  <a:pt x="277130" y="6858000"/>
                </a:lnTo>
                <a:lnTo>
                  <a:pt x="0" y="6858000"/>
                </a:lnTo>
                <a:lnTo>
                  <a:pt x="2578655" y="0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/>
          </a:p>
        </p:txBody>
      </p:sp>
      <p:sp>
        <p:nvSpPr>
          <p:cNvPr id="57" name="Szabadkézi sokszög: alakzat 56">
            <a:extLst>
              <a:ext uri="{FF2B5EF4-FFF2-40B4-BE49-F238E27FC236}">
                <a16:creationId xmlns:a16="http://schemas.microsoft.com/office/drawing/2014/main" id="{4468A183-28A2-1531-CC43-5BF0BE6D45A6}"/>
              </a:ext>
            </a:extLst>
          </p:cNvPr>
          <p:cNvSpPr/>
          <p:nvPr/>
        </p:nvSpPr>
        <p:spPr>
          <a:xfrm>
            <a:off x="5128818" y="2118102"/>
            <a:ext cx="312035" cy="749333"/>
          </a:xfrm>
          <a:custGeom>
            <a:avLst/>
            <a:gdLst>
              <a:gd name="connsiteX0" fmla="*/ 2578655 w 2855785"/>
              <a:gd name="connsiteY0" fmla="*/ 0 h 6858000"/>
              <a:gd name="connsiteX1" fmla="*/ 2855785 w 2855785"/>
              <a:gd name="connsiteY1" fmla="*/ 0 h 6858000"/>
              <a:gd name="connsiteX2" fmla="*/ 277130 w 2855785"/>
              <a:gd name="connsiteY2" fmla="*/ 6858000 h 6858000"/>
              <a:gd name="connsiteX3" fmla="*/ 0 w 2855785"/>
              <a:gd name="connsiteY3" fmla="*/ 6858000 h 6858000"/>
              <a:gd name="connsiteX4" fmla="*/ 2578655 w 28557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5785" h="6858000">
                <a:moveTo>
                  <a:pt x="2578655" y="0"/>
                </a:moveTo>
                <a:lnTo>
                  <a:pt x="2855785" y="0"/>
                </a:lnTo>
                <a:lnTo>
                  <a:pt x="277130" y="6858000"/>
                </a:lnTo>
                <a:lnTo>
                  <a:pt x="0" y="6858000"/>
                </a:lnTo>
                <a:lnTo>
                  <a:pt x="2578655" y="0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/>
          </a:p>
        </p:txBody>
      </p:sp>
      <p:sp>
        <p:nvSpPr>
          <p:cNvPr id="58" name="Szabadkézi sokszög: alakzat 57">
            <a:extLst>
              <a:ext uri="{FF2B5EF4-FFF2-40B4-BE49-F238E27FC236}">
                <a16:creationId xmlns:a16="http://schemas.microsoft.com/office/drawing/2014/main" id="{752DD7A8-70CB-003A-4CF1-46BCF5FD45C1}"/>
              </a:ext>
            </a:extLst>
          </p:cNvPr>
          <p:cNvSpPr/>
          <p:nvPr/>
        </p:nvSpPr>
        <p:spPr>
          <a:xfrm>
            <a:off x="5112516" y="2963363"/>
            <a:ext cx="312035" cy="749333"/>
          </a:xfrm>
          <a:custGeom>
            <a:avLst/>
            <a:gdLst>
              <a:gd name="connsiteX0" fmla="*/ 2578655 w 2855785"/>
              <a:gd name="connsiteY0" fmla="*/ 0 h 6858000"/>
              <a:gd name="connsiteX1" fmla="*/ 2855785 w 2855785"/>
              <a:gd name="connsiteY1" fmla="*/ 0 h 6858000"/>
              <a:gd name="connsiteX2" fmla="*/ 277130 w 2855785"/>
              <a:gd name="connsiteY2" fmla="*/ 6858000 h 6858000"/>
              <a:gd name="connsiteX3" fmla="*/ 0 w 2855785"/>
              <a:gd name="connsiteY3" fmla="*/ 6858000 h 6858000"/>
              <a:gd name="connsiteX4" fmla="*/ 2578655 w 28557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5785" h="6858000">
                <a:moveTo>
                  <a:pt x="2578655" y="0"/>
                </a:moveTo>
                <a:lnTo>
                  <a:pt x="2855785" y="0"/>
                </a:lnTo>
                <a:lnTo>
                  <a:pt x="277130" y="6858000"/>
                </a:lnTo>
                <a:lnTo>
                  <a:pt x="0" y="6858000"/>
                </a:lnTo>
                <a:lnTo>
                  <a:pt x="2578655" y="0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/>
          </a:p>
        </p:txBody>
      </p:sp>
      <p:sp>
        <p:nvSpPr>
          <p:cNvPr id="59" name="Szabadkézi sokszög: alakzat 58">
            <a:extLst>
              <a:ext uri="{FF2B5EF4-FFF2-40B4-BE49-F238E27FC236}">
                <a16:creationId xmlns:a16="http://schemas.microsoft.com/office/drawing/2014/main" id="{9D0C8447-9445-8B13-C29A-E24D51E0DB35}"/>
              </a:ext>
            </a:extLst>
          </p:cNvPr>
          <p:cNvSpPr/>
          <p:nvPr/>
        </p:nvSpPr>
        <p:spPr>
          <a:xfrm>
            <a:off x="5110510" y="3845491"/>
            <a:ext cx="312035" cy="749333"/>
          </a:xfrm>
          <a:custGeom>
            <a:avLst/>
            <a:gdLst>
              <a:gd name="connsiteX0" fmla="*/ 2578655 w 2855785"/>
              <a:gd name="connsiteY0" fmla="*/ 0 h 6858000"/>
              <a:gd name="connsiteX1" fmla="*/ 2855785 w 2855785"/>
              <a:gd name="connsiteY1" fmla="*/ 0 h 6858000"/>
              <a:gd name="connsiteX2" fmla="*/ 277130 w 2855785"/>
              <a:gd name="connsiteY2" fmla="*/ 6858000 h 6858000"/>
              <a:gd name="connsiteX3" fmla="*/ 0 w 2855785"/>
              <a:gd name="connsiteY3" fmla="*/ 6858000 h 6858000"/>
              <a:gd name="connsiteX4" fmla="*/ 2578655 w 28557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5785" h="6858000">
                <a:moveTo>
                  <a:pt x="2578655" y="0"/>
                </a:moveTo>
                <a:lnTo>
                  <a:pt x="2855785" y="0"/>
                </a:lnTo>
                <a:lnTo>
                  <a:pt x="277130" y="6858000"/>
                </a:lnTo>
                <a:lnTo>
                  <a:pt x="0" y="6858000"/>
                </a:lnTo>
                <a:lnTo>
                  <a:pt x="2578655" y="0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/>
          </a:p>
        </p:txBody>
      </p:sp>
      <p:sp>
        <p:nvSpPr>
          <p:cNvPr id="60" name="Szabadkézi sokszög: alakzat 59">
            <a:extLst>
              <a:ext uri="{FF2B5EF4-FFF2-40B4-BE49-F238E27FC236}">
                <a16:creationId xmlns:a16="http://schemas.microsoft.com/office/drawing/2014/main" id="{9D5BDC7F-BBC9-F299-CC99-0EA1C1F1827C}"/>
              </a:ext>
            </a:extLst>
          </p:cNvPr>
          <p:cNvSpPr/>
          <p:nvPr/>
        </p:nvSpPr>
        <p:spPr>
          <a:xfrm>
            <a:off x="5112516" y="4717988"/>
            <a:ext cx="312035" cy="749333"/>
          </a:xfrm>
          <a:custGeom>
            <a:avLst/>
            <a:gdLst>
              <a:gd name="connsiteX0" fmla="*/ 2578655 w 2855785"/>
              <a:gd name="connsiteY0" fmla="*/ 0 h 6858000"/>
              <a:gd name="connsiteX1" fmla="*/ 2855785 w 2855785"/>
              <a:gd name="connsiteY1" fmla="*/ 0 h 6858000"/>
              <a:gd name="connsiteX2" fmla="*/ 277130 w 2855785"/>
              <a:gd name="connsiteY2" fmla="*/ 6858000 h 6858000"/>
              <a:gd name="connsiteX3" fmla="*/ 0 w 2855785"/>
              <a:gd name="connsiteY3" fmla="*/ 6858000 h 6858000"/>
              <a:gd name="connsiteX4" fmla="*/ 2578655 w 28557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5785" h="6858000">
                <a:moveTo>
                  <a:pt x="2578655" y="0"/>
                </a:moveTo>
                <a:lnTo>
                  <a:pt x="2855785" y="0"/>
                </a:lnTo>
                <a:lnTo>
                  <a:pt x="277130" y="6858000"/>
                </a:lnTo>
                <a:lnTo>
                  <a:pt x="0" y="6858000"/>
                </a:lnTo>
                <a:lnTo>
                  <a:pt x="2578655" y="0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/>
          </a:p>
        </p:txBody>
      </p:sp>
      <p:sp>
        <p:nvSpPr>
          <p:cNvPr id="61" name="Szabadkézi sokszög: alakzat 60">
            <a:extLst>
              <a:ext uri="{FF2B5EF4-FFF2-40B4-BE49-F238E27FC236}">
                <a16:creationId xmlns:a16="http://schemas.microsoft.com/office/drawing/2014/main" id="{681F1965-10B2-9D1D-CD66-922520C4E998}"/>
              </a:ext>
            </a:extLst>
          </p:cNvPr>
          <p:cNvSpPr/>
          <p:nvPr/>
        </p:nvSpPr>
        <p:spPr>
          <a:xfrm>
            <a:off x="5104706" y="5605553"/>
            <a:ext cx="312035" cy="749333"/>
          </a:xfrm>
          <a:custGeom>
            <a:avLst/>
            <a:gdLst>
              <a:gd name="connsiteX0" fmla="*/ 2578655 w 2855785"/>
              <a:gd name="connsiteY0" fmla="*/ 0 h 6858000"/>
              <a:gd name="connsiteX1" fmla="*/ 2855785 w 2855785"/>
              <a:gd name="connsiteY1" fmla="*/ 0 h 6858000"/>
              <a:gd name="connsiteX2" fmla="*/ 277130 w 2855785"/>
              <a:gd name="connsiteY2" fmla="*/ 6858000 h 6858000"/>
              <a:gd name="connsiteX3" fmla="*/ 0 w 2855785"/>
              <a:gd name="connsiteY3" fmla="*/ 6858000 h 6858000"/>
              <a:gd name="connsiteX4" fmla="*/ 2578655 w 28557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5785" h="6858000">
                <a:moveTo>
                  <a:pt x="2578655" y="0"/>
                </a:moveTo>
                <a:lnTo>
                  <a:pt x="2855785" y="0"/>
                </a:lnTo>
                <a:lnTo>
                  <a:pt x="277130" y="6858000"/>
                </a:lnTo>
                <a:lnTo>
                  <a:pt x="0" y="6858000"/>
                </a:lnTo>
                <a:lnTo>
                  <a:pt x="2578655" y="0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/>
          </a:p>
        </p:txBody>
      </p:sp>
      <p:sp>
        <p:nvSpPr>
          <p:cNvPr id="68" name="Szöveg helye 3">
            <a:extLst>
              <a:ext uri="{FF2B5EF4-FFF2-40B4-BE49-F238E27FC236}">
                <a16:creationId xmlns:a16="http://schemas.microsoft.com/office/drawing/2014/main" id="{FAD009C9-2D5F-E819-A68D-4F8DE9306C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20996" y="1343791"/>
            <a:ext cx="4848904" cy="6117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9" name="Szöveg helye 3">
            <a:extLst>
              <a:ext uri="{FF2B5EF4-FFF2-40B4-BE49-F238E27FC236}">
                <a16:creationId xmlns:a16="http://schemas.microsoft.com/office/drawing/2014/main" id="{8EA2152C-2DAC-2FEC-5373-E47772CA3142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520996" y="2186914"/>
            <a:ext cx="4848904" cy="6117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0" name="Szöveg helye 3">
            <a:extLst>
              <a:ext uri="{FF2B5EF4-FFF2-40B4-BE49-F238E27FC236}">
                <a16:creationId xmlns:a16="http://schemas.microsoft.com/office/drawing/2014/main" id="{A0E26D9B-3A13-774B-A0B8-A7D057763620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520996" y="3017841"/>
            <a:ext cx="4848904" cy="6117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1" name="Szöveg helye 3">
            <a:extLst>
              <a:ext uri="{FF2B5EF4-FFF2-40B4-BE49-F238E27FC236}">
                <a16:creationId xmlns:a16="http://schemas.microsoft.com/office/drawing/2014/main" id="{46C7CA84-6635-BCE5-1025-AAD1FABE37E3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520996" y="3907455"/>
            <a:ext cx="4848904" cy="6117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2" name="Szöveg helye 3">
            <a:extLst>
              <a:ext uri="{FF2B5EF4-FFF2-40B4-BE49-F238E27FC236}">
                <a16:creationId xmlns:a16="http://schemas.microsoft.com/office/drawing/2014/main" id="{B46E75C8-D235-08A0-4F08-BAC87B37E8B5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520996" y="4774162"/>
            <a:ext cx="4848904" cy="6117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3" name="Szöveg helye 3">
            <a:extLst>
              <a:ext uri="{FF2B5EF4-FFF2-40B4-BE49-F238E27FC236}">
                <a16:creationId xmlns:a16="http://schemas.microsoft.com/office/drawing/2014/main" id="{86DD1607-6A87-7C6D-11C1-FE5D500FC7DB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5520996" y="5663784"/>
            <a:ext cx="4848904" cy="6117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" name="Szöveg helye 3">
            <a:extLst>
              <a:ext uri="{FF2B5EF4-FFF2-40B4-BE49-F238E27FC236}">
                <a16:creationId xmlns:a16="http://schemas.microsoft.com/office/drawing/2014/main" id="{F9ED63A7-03C6-28C9-C5DB-72B911B6FDE1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2662143" y="1353214"/>
            <a:ext cx="2534773" cy="507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  <p:sp>
        <p:nvSpPr>
          <p:cNvPr id="3" name="Szöveg helye 3">
            <a:extLst>
              <a:ext uri="{FF2B5EF4-FFF2-40B4-BE49-F238E27FC236}">
                <a16:creationId xmlns:a16="http://schemas.microsoft.com/office/drawing/2014/main" id="{66367378-935E-D7E2-AC6B-10D1197B2694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2686926" y="2191697"/>
            <a:ext cx="2534773" cy="507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B16059A-21C0-7D1C-1A0C-D536600101EA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2686926" y="3049520"/>
            <a:ext cx="2534773" cy="507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  <p:sp>
        <p:nvSpPr>
          <p:cNvPr id="5" name="Szöveg helye 3">
            <a:extLst>
              <a:ext uri="{FF2B5EF4-FFF2-40B4-BE49-F238E27FC236}">
                <a16:creationId xmlns:a16="http://schemas.microsoft.com/office/drawing/2014/main" id="{12C4EE56-2EEA-6857-7A85-DC279C4FB02D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2733760" y="3942655"/>
            <a:ext cx="2534773" cy="507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  <p:sp>
        <p:nvSpPr>
          <p:cNvPr id="6" name="Szöveg helye 3">
            <a:extLst>
              <a:ext uri="{FF2B5EF4-FFF2-40B4-BE49-F238E27FC236}">
                <a16:creationId xmlns:a16="http://schemas.microsoft.com/office/drawing/2014/main" id="{001FFD57-E8E5-6BC2-3413-24F048F33C18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2748183" y="4829077"/>
            <a:ext cx="2534773" cy="507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  <p:sp>
        <p:nvSpPr>
          <p:cNvPr id="33" name="Szöveg helye 3">
            <a:extLst>
              <a:ext uri="{FF2B5EF4-FFF2-40B4-BE49-F238E27FC236}">
                <a16:creationId xmlns:a16="http://schemas.microsoft.com/office/drawing/2014/main" id="{19EAA0F7-568B-D5F2-EB39-5A16EAA9B06D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2752686" y="5708443"/>
            <a:ext cx="2534773" cy="507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7237252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zöveges_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>
            <a:extLst>
              <a:ext uri="{FF2B5EF4-FFF2-40B4-BE49-F238E27FC236}">
                <a16:creationId xmlns:a16="http://schemas.microsoft.com/office/drawing/2014/main" id="{B5D2D64F-D20F-35C7-9C30-5653E509FE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grpSp>
        <p:nvGrpSpPr>
          <p:cNvPr id="12" name="Csoportba foglalás 11">
            <a:extLst>
              <a:ext uri="{FF2B5EF4-FFF2-40B4-BE49-F238E27FC236}">
                <a16:creationId xmlns:a16="http://schemas.microsoft.com/office/drawing/2014/main" id="{B25645D4-DC65-76CF-85EE-B47A855136EB}"/>
              </a:ext>
            </a:extLst>
          </p:cNvPr>
          <p:cNvGrpSpPr/>
          <p:nvPr/>
        </p:nvGrpSpPr>
        <p:grpSpPr>
          <a:xfrm>
            <a:off x="1821580" y="5134358"/>
            <a:ext cx="9180836" cy="758197"/>
            <a:chOff x="1708630" y="1302781"/>
            <a:chExt cx="9180836" cy="75819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3" name="Téglalap 12">
              <a:extLst>
                <a:ext uri="{FF2B5EF4-FFF2-40B4-BE49-F238E27FC236}">
                  <a16:creationId xmlns:a16="http://schemas.microsoft.com/office/drawing/2014/main" id="{B8008694-1C92-2457-8D3A-A67533F6AACE}"/>
                </a:ext>
              </a:extLst>
            </p:cNvPr>
            <p:cNvSpPr/>
            <p:nvPr/>
          </p:nvSpPr>
          <p:spPr>
            <a:xfrm>
              <a:off x="2122051" y="1302781"/>
              <a:ext cx="8372939" cy="75500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4" name="Téglalap: lekerekített 13">
              <a:extLst>
                <a:ext uri="{FF2B5EF4-FFF2-40B4-BE49-F238E27FC236}">
                  <a16:creationId xmlns:a16="http://schemas.microsoft.com/office/drawing/2014/main" id="{DB21D285-2FF2-4BD3-754F-2821A7AB1237}"/>
                </a:ext>
              </a:extLst>
            </p:cNvPr>
            <p:cNvSpPr/>
            <p:nvPr/>
          </p:nvSpPr>
          <p:spPr>
            <a:xfrm rot="18909286">
              <a:off x="1708630" y="1315908"/>
              <a:ext cx="720000" cy="721440"/>
            </a:xfrm>
            <a:prstGeom prst="roundRect">
              <a:avLst/>
            </a:prstGeom>
            <a:solidFill>
              <a:schemeClr val="accent1"/>
            </a:solidFill>
            <a:ln w="38100">
              <a:solidFill>
                <a:srgbClr val="F8F8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5" name="Ellipszis 14">
              <a:extLst>
                <a:ext uri="{FF2B5EF4-FFF2-40B4-BE49-F238E27FC236}">
                  <a16:creationId xmlns:a16="http://schemas.microsoft.com/office/drawing/2014/main" id="{7181DCC3-D48A-E32C-7960-4B782495B6B0}"/>
                </a:ext>
              </a:extLst>
            </p:cNvPr>
            <p:cNvSpPr/>
            <p:nvPr/>
          </p:nvSpPr>
          <p:spPr>
            <a:xfrm>
              <a:off x="10134464" y="1305976"/>
              <a:ext cx="755002" cy="75500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</p:grpSp>
      <p:grpSp>
        <p:nvGrpSpPr>
          <p:cNvPr id="16" name="Csoportba foglalás 15">
            <a:extLst>
              <a:ext uri="{FF2B5EF4-FFF2-40B4-BE49-F238E27FC236}">
                <a16:creationId xmlns:a16="http://schemas.microsoft.com/office/drawing/2014/main" id="{51D18517-B812-5188-28EF-954CC0443286}"/>
              </a:ext>
            </a:extLst>
          </p:cNvPr>
          <p:cNvGrpSpPr/>
          <p:nvPr/>
        </p:nvGrpSpPr>
        <p:grpSpPr>
          <a:xfrm>
            <a:off x="1801993" y="4250942"/>
            <a:ext cx="9180836" cy="758197"/>
            <a:chOff x="1708630" y="1302781"/>
            <a:chExt cx="9180836" cy="758197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7" name="Téglalap 16">
              <a:extLst>
                <a:ext uri="{FF2B5EF4-FFF2-40B4-BE49-F238E27FC236}">
                  <a16:creationId xmlns:a16="http://schemas.microsoft.com/office/drawing/2014/main" id="{24D5AFCC-DF90-608E-4A24-C7E0B199C4C9}"/>
                </a:ext>
              </a:extLst>
            </p:cNvPr>
            <p:cNvSpPr/>
            <p:nvPr/>
          </p:nvSpPr>
          <p:spPr>
            <a:xfrm>
              <a:off x="2122051" y="1302781"/>
              <a:ext cx="8372939" cy="7550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8" name="Téglalap: lekerekített 17">
              <a:extLst>
                <a:ext uri="{FF2B5EF4-FFF2-40B4-BE49-F238E27FC236}">
                  <a16:creationId xmlns:a16="http://schemas.microsoft.com/office/drawing/2014/main" id="{27DB8086-D81F-C171-C5CA-0C0152898F2D}"/>
                </a:ext>
              </a:extLst>
            </p:cNvPr>
            <p:cNvSpPr/>
            <p:nvPr/>
          </p:nvSpPr>
          <p:spPr>
            <a:xfrm rot="18909286">
              <a:off x="1708630" y="1315908"/>
              <a:ext cx="720000" cy="721440"/>
            </a:xfrm>
            <a:prstGeom prst="roundRect">
              <a:avLst/>
            </a:prstGeom>
            <a:grpFill/>
            <a:ln w="38100">
              <a:solidFill>
                <a:srgbClr val="F8F8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9" name="Ellipszis 18">
              <a:extLst>
                <a:ext uri="{FF2B5EF4-FFF2-40B4-BE49-F238E27FC236}">
                  <a16:creationId xmlns:a16="http://schemas.microsoft.com/office/drawing/2014/main" id="{1C0461E6-58D3-490F-1FE7-141772C0D407}"/>
                </a:ext>
              </a:extLst>
            </p:cNvPr>
            <p:cNvSpPr/>
            <p:nvPr/>
          </p:nvSpPr>
          <p:spPr>
            <a:xfrm>
              <a:off x="10134464" y="1305976"/>
              <a:ext cx="755002" cy="7550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</p:grpSp>
      <p:grpSp>
        <p:nvGrpSpPr>
          <p:cNvPr id="20" name="Csoportba foglalás 19">
            <a:extLst>
              <a:ext uri="{FF2B5EF4-FFF2-40B4-BE49-F238E27FC236}">
                <a16:creationId xmlns:a16="http://schemas.microsoft.com/office/drawing/2014/main" id="{57FF0825-9F61-C202-67D0-BA03435678B4}"/>
              </a:ext>
            </a:extLst>
          </p:cNvPr>
          <p:cNvGrpSpPr/>
          <p:nvPr/>
        </p:nvGrpSpPr>
        <p:grpSpPr>
          <a:xfrm>
            <a:off x="1792520" y="3378037"/>
            <a:ext cx="9180836" cy="758197"/>
            <a:chOff x="1708630" y="1302781"/>
            <a:chExt cx="9180836" cy="758197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1" name="Téglalap 20">
              <a:extLst>
                <a:ext uri="{FF2B5EF4-FFF2-40B4-BE49-F238E27FC236}">
                  <a16:creationId xmlns:a16="http://schemas.microsoft.com/office/drawing/2014/main" id="{B9FCECD5-369A-F137-D996-7D2A1EFE8383}"/>
                </a:ext>
              </a:extLst>
            </p:cNvPr>
            <p:cNvSpPr/>
            <p:nvPr/>
          </p:nvSpPr>
          <p:spPr>
            <a:xfrm>
              <a:off x="2122051" y="1302781"/>
              <a:ext cx="8372939" cy="7550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22" name="Téglalap: lekerekített 21">
              <a:extLst>
                <a:ext uri="{FF2B5EF4-FFF2-40B4-BE49-F238E27FC236}">
                  <a16:creationId xmlns:a16="http://schemas.microsoft.com/office/drawing/2014/main" id="{9E801DBD-2772-360F-676F-0EFA65058B2A}"/>
                </a:ext>
              </a:extLst>
            </p:cNvPr>
            <p:cNvSpPr/>
            <p:nvPr/>
          </p:nvSpPr>
          <p:spPr>
            <a:xfrm rot="18909286">
              <a:off x="1708630" y="1315908"/>
              <a:ext cx="720000" cy="721440"/>
            </a:xfrm>
            <a:prstGeom prst="roundRect">
              <a:avLst/>
            </a:prstGeom>
            <a:grpFill/>
            <a:ln w="38100">
              <a:solidFill>
                <a:srgbClr val="F8F8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23" name="Ellipszis 22">
              <a:extLst>
                <a:ext uri="{FF2B5EF4-FFF2-40B4-BE49-F238E27FC236}">
                  <a16:creationId xmlns:a16="http://schemas.microsoft.com/office/drawing/2014/main" id="{61449065-8132-1324-3B26-D7FFA7A724F9}"/>
                </a:ext>
              </a:extLst>
            </p:cNvPr>
            <p:cNvSpPr/>
            <p:nvPr/>
          </p:nvSpPr>
          <p:spPr>
            <a:xfrm>
              <a:off x="10134464" y="1305976"/>
              <a:ext cx="755002" cy="7550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</p:grpSp>
      <p:grpSp>
        <p:nvGrpSpPr>
          <p:cNvPr id="24" name="Csoportba foglalás 23">
            <a:extLst>
              <a:ext uri="{FF2B5EF4-FFF2-40B4-BE49-F238E27FC236}">
                <a16:creationId xmlns:a16="http://schemas.microsoft.com/office/drawing/2014/main" id="{3B17BECC-5A51-1E06-6DD5-0545BC4BA6A3}"/>
              </a:ext>
            </a:extLst>
          </p:cNvPr>
          <p:cNvGrpSpPr/>
          <p:nvPr/>
        </p:nvGrpSpPr>
        <p:grpSpPr>
          <a:xfrm>
            <a:off x="1792520" y="2515698"/>
            <a:ext cx="9180836" cy="758197"/>
            <a:chOff x="1708630" y="1302781"/>
            <a:chExt cx="9180836" cy="758197"/>
          </a:xfrm>
          <a:solidFill>
            <a:schemeClr val="bg1">
              <a:lumMod val="75000"/>
            </a:schemeClr>
          </a:solidFill>
        </p:grpSpPr>
        <p:sp>
          <p:nvSpPr>
            <p:cNvPr id="25" name="Téglalap 24">
              <a:extLst>
                <a:ext uri="{FF2B5EF4-FFF2-40B4-BE49-F238E27FC236}">
                  <a16:creationId xmlns:a16="http://schemas.microsoft.com/office/drawing/2014/main" id="{B832E83C-351F-6E7D-93C9-A6D9F27C1EC7}"/>
                </a:ext>
              </a:extLst>
            </p:cNvPr>
            <p:cNvSpPr/>
            <p:nvPr/>
          </p:nvSpPr>
          <p:spPr>
            <a:xfrm>
              <a:off x="2122051" y="1302781"/>
              <a:ext cx="8372939" cy="7550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26" name="Téglalap: lekerekített 25">
              <a:extLst>
                <a:ext uri="{FF2B5EF4-FFF2-40B4-BE49-F238E27FC236}">
                  <a16:creationId xmlns:a16="http://schemas.microsoft.com/office/drawing/2014/main" id="{C57DBC66-C078-45C9-E5AE-26ACBA94A072}"/>
                </a:ext>
              </a:extLst>
            </p:cNvPr>
            <p:cNvSpPr/>
            <p:nvPr/>
          </p:nvSpPr>
          <p:spPr>
            <a:xfrm rot="18909286">
              <a:off x="1708630" y="1315908"/>
              <a:ext cx="720000" cy="721440"/>
            </a:xfrm>
            <a:prstGeom prst="roundRect">
              <a:avLst/>
            </a:prstGeom>
            <a:grpFill/>
            <a:ln w="38100">
              <a:solidFill>
                <a:srgbClr val="F8F8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7" name="Ellipszis 26">
              <a:extLst>
                <a:ext uri="{FF2B5EF4-FFF2-40B4-BE49-F238E27FC236}">
                  <a16:creationId xmlns:a16="http://schemas.microsoft.com/office/drawing/2014/main" id="{5388223D-8CFC-61FF-B802-B9A51AE2E840}"/>
                </a:ext>
              </a:extLst>
            </p:cNvPr>
            <p:cNvSpPr/>
            <p:nvPr/>
          </p:nvSpPr>
          <p:spPr>
            <a:xfrm>
              <a:off x="10134464" y="1305976"/>
              <a:ext cx="755002" cy="7550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</p:grpSp>
      <p:grpSp>
        <p:nvGrpSpPr>
          <p:cNvPr id="28" name="Csoportba foglalás 27">
            <a:extLst>
              <a:ext uri="{FF2B5EF4-FFF2-40B4-BE49-F238E27FC236}">
                <a16:creationId xmlns:a16="http://schemas.microsoft.com/office/drawing/2014/main" id="{25958BBF-9536-0F71-8120-E2B2CA998E23}"/>
              </a:ext>
            </a:extLst>
          </p:cNvPr>
          <p:cNvGrpSpPr/>
          <p:nvPr/>
        </p:nvGrpSpPr>
        <p:grpSpPr>
          <a:xfrm>
            <a:off x="1792520" y="1659093"/>
            <a:ext cx="9110440" cy="759837"/>
            <a:chOff x="1708630" y="1297947"/>
            <a:chExt cx="9110440" cy="759837"/>
          </a:xfrm>
          <a:solidFill>
            <a:schemeClr val="bg1">
              <a:lumMod val="85000"/>
            </a:schemeClr>
          </a:solidFill>
        </p:grpSpPr>
        <p:sp>
          <p:nvSpPr>
            <p:cNvPr id="29" name="Téglalap 28">
              <a:extLst>
                <a:ext uri="{FF2B5EF4-FFF2-40B4-BE49-F238E27FC236}">
                  <a16:creationId xmlns:a16="http://schemas.microsoft.com/office/drawing/2014/main" id="{F82FD517-7F31-D686-DB37-D033953F0591}"/>
                </a:ext>
              </a:extLst>
            </p:cNvPr>
            <p:cNvSpPr/>
            <p:nvPr/>
          </p:nvSpPr>
          <p:spPr>
            <a:xfrm>
              <a:off x="2122051" y="1302781"/>
              <a:ext cx="8372939" cy="7550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30" name="Téglalap: lekerekített 29">
              <a:extLst>
                <a:ext uri="{FF2B5EF4-FFF2-40B4-BE49-F238E27FC236}">
                  <a16:creationId xmlns:a16="http://schemas.microsoft.com/office/drawing/2014/main" id="{AA913E4B-F149-E68D-760B-AE79B801FE4D}"/>
                </a:ext>
              </a:extLst>
            </p:cNvPr>
            <p:cNvSpPr/>
            <p:nvPr/>
          </p:nvSpPr>
          <p:spPr>
            <a:xfrm rot="18909286">
              <a:off x="1708630" y="1315908"/>
              <a:ext cx="720000" cy="721440"/>
            </a:xfrm>
            <a:prstGeom prst="roundRect">
              <a:avLst/>
            </a:prstGeom>
            <a:grpFill/>
            <a:ln w="38100">
              <a:solidFill>
                <a:srgbClr val="F8F8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" name="Ellipszis 30">
              <a:extLst>
                <a:ext uri="{FF2B5EF4-FFF2-40B4-BE49-F238E27FC236}">
                  <a16:creationId xmlns:a16="http://schemas.microsoft.com/office/drawing/2014/main" id="{E1201EB3-38C5-F7DC-102C-BE75F8E03130}"/>
                </a:ext>
              </a:extLst>
            </p:cNvPr>
            <p:cNvSpPr/>
            <p:nvPr/>
          </p:nvSpPr>
          <p:spPr>
            <a:xfrm>
              <a:off x="10064068" y="1297947"/>
              <a:ext cx="755002" cy="7550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</p:grpSp>
      <p:sp>
        <p:nvSpPr>
          <p:cNvPr id="32" name="Szövegdoboz 31">
            <a:extLst>
              <a:ext uri="{FF2B5EF4-FFF2-40B4-BE49-F238E27FC236}">
                <a16:creationId xmlns:a16="http://schemas.microsoft.com/office/drawing/2014/main" id="{93F16F80-E05F-93E0-5202-CF0FDAAD414E}"/>
              </a:ext>
            </a:extLst>
          </p:cNvPr>
          <p:cNvSpPr txBox="1"/>
          <p:nvPr/>
        </p:nvSpPr>
        <p:spPr>
          <a:xfrm>
            <a:off x="1967962" y="1659093"/>
            <a:ext cx="302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rgbClr val="F8F8F8"/>
                </a:solidFill>
                <a:latin typeface="Bahnschrift SemiBold" panose="020B0502040204020203" pitchFamily="34" charset="0"/>
              </a:rPr>
              <a:t>1</a:t>
            </a:r>
          </a:p>
        </p:txBody>
      </p:sp>
      <p:sp>
        <p:nvSpPr>
          <p:cNvPr id="36" name="Szövegdoboz 35">
            <a:extLst>
              <a:ext uri="{FF2B5EF4-FFF2-40B4-BE49-F238E27FC236}">
                <a16:creationId xmlns:a16="http://schemas.microsoft.com/office/drawing/2014/main" id="{6450FB52-9AD6-F4F2-DD67-D97D71AAA13D}"/>
              </a:ext>
            </a:extLst>
          </p:cNvPr>
          <p:cNvSpPr txBox="1"/>
          <p:nvPr/>
        </p:nvSpPr>
        <p:spPr>
          <a:xfrm>
            <a:off x="1917264" y="2502081"/>
            <a:ext cx="302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rgbClr val="F8F8F8"/>
                </a:solidFill>
                <a:latin typeface="Bahnschrift SemiBold" panose="020B0502040204020203" pitchFamily="34" charset="0"/>
              </a:rPr>
              <a:t>2</a:t>
            </a:r>
          </a:p>
        </p:txBody>
      </p:sp>
      <p:sp>
        <p:nvSpPr>
          <p:cNvPr id="40" name="Szövegdoboz 39">
            <a:extLst>
              <a:ext uri="{FF2B5EF4-FFF2-40B4-BE49-F238E27FC236}">
                <a16:creationId xmlns:a16="http://schemas.microsoft.com/office/drawing/2014/main" id="{6AC31F79-3FA9-875C-DB25-68947FAA4108}"/>
              </a:ext>
            </a:extLst>
          </p:cNvPr>
          <p:cNvSpPr txBox="1"/>
          <p:nvPr/>
        </p:nvSpPr>
        <p:spPr>
          <a:xfrm>
            <a:off x="1917264" y="3381232"/>
            <a:ext cx="302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rgbClr val="F8F8F8"/>
                </a:solidFill>
                <a:latin typeface="Bahnschrift SemiBold" panose="020B0502040204020203" pitchFamily="34" charset="0"/>
              </a:rPr>
              <a:t>3</a:t>
            </a:r>
          </a:p>
        </p:txBody>
      </p:sp>
      <p:sp>
        <p:nvSpPr>
          <p:cNvPr id="44" name="Szövegdoboz 43">
            <a:extLst>
              <a:ext uri="{FF2B5EF4-FFF2-40B4-BE49-F238E27FC236}">
                <a16:creationId xmlns:a16="http://schemas.microsoft.com/office/drawing/2014/main" id="{E0AF463A-C5E2-D082-B008-C7E21CC69504}"/>
              </a:ext>
            </a:extLst>
          </p:cNvPr>
          <p:cNvSpPr txBox="1"/>
          <p:nvPr/>
        </p:nvSpPr>
        <p:spPr>
          <a:xfrm>
            <a:off x="1926737" y="4254137"/>
            <a:ext cx="302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rgbClr val="F8F8F8"/>
                </a:solidFill>
                <a:latin typeface="Bahnschrift SemiBold" panose="020B0502040204020203" pitchFamily="34" charset="0"/>
              </a:rPr>
              <a:t>4</a:t>
            </a:r>
          </a:p>
        </p:txBody>
      </p:sp>
      <p:sp>
        <p:nvSpPr>
          <p:cNvPr id="48" name="Szövegdoboz 47">
            <a:extLst>
              <a:ext uri="{FF2B5EF4-FFF2-40B4-BE49-F238E27FC236}">
                <a16:creationId xmlns:a16="http://schemas.microsoft.com/office/drawing/2014/main" id="{510ABB3F-0095-16F6-71F2-0933BD88C52C}"/>
              </a:ext>
            </a:extLst>
          </p:cNvPr>
          <p:cNvSpPr txBox="1"/>
          <p:nvPr/>
        </p:nvSpPr>
        <p:spPr>
          <a:xfrm>
            <a:off x="1946324" y="5137553"/>
            <a:ext cx="302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rgbClr val="F8F8F8"/>
                </a:solidFill>
                <a:latin typeface="Bahnschrift SemiBold" panose="020B0502040204020203" pitchFamily="34" charset="0"/>
              </a:rPr>
              <a:t>5</a:t>
            </a:r>
          </a:p>
        </p:txBody>
      </p:sp>
      <p:sp>
        <p:nvSpPr>
          <p:cNvPr id="56" name="Szabadkézi sokszög: alakzat 55">
            <a:extLst>
              <a:ext uri="{FF2B5EF4-FFF2-40B4-BE49-F238E27FC236}">
                <a16:creationId xmlns:a16="http://schemas.microsoft.com/office/drawing/2014/main" id="{E2FE418B-82FB-6D90-246D-8D8AFF5C7D1A}"/>
              </a:ext>
            </a:extLst>
          </p:cNvPr>
          <p:cNvSpPr/>
          <p:nvPr/>
        </p:nvSpPr>
        <p:spPr>
          <a:xfrm>
            <a:off x="5104706" y="1664762"/>
            <a:ext cx="312035" cy="749333"/>
          </a:xfrm>
          <a:custGeom>
            <a:avLst/>
            <a:gdLst>
              <a:gd name="connsiteX0" fmla="*/ 2578655 w 2855785"/>
              <a:gd name="connsiteY0" fmla="*/ 0 h 6858000"/>
              <a:gd name="connsiteX1" fmla="*/ 2855785 w 2855785"/>
              <a:gd name="connsiteY1" fmla="*/ 0 h 6858000"/>
              <a:gd name="connsiteX2" fmla="*/ 277130 w 2855785"/>
              <a:gd name="connsiteY2" fmla="*/ 6858000 h 6858000"/>
              <a:gd name="connsiteX3" fmla="*/ 0 w 2855785"/>
              <a:gd name="connsiteY3" fmla="*/ 6858000 h 6858000"/>
              <a:gd name="connsiteX4" fmla="*/ 2578655 w 28557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5785" h="6858000">
                <a:moveTo>
                  <a:pt x="2578655" y="0"/>
                </a:moveTo>
                <a:lnTo>
                  <a:pt x="2855785" y="0"/>
                </a:lnTo>
                <a:lnTo>
                  <a:pt x="277130" y="6858000"/>
                </a:lnTo>
                <a:lnTo>
                  <a:pt x="0" y="6858000"/>
                </a:lnTo>
                <a:lnTo>
                  <a:pt x="2578655" y="0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/>
          </a:p>
        </p:txBody>
      </p:sp>
      <p:sp>
        <p:nvSpPr>
          <p:cNvPr id="57" name="Szabadkézi sokszög: alakzat 56">
            <a:extLst>
              <a:ext uri="{FF2B5EF4-FFF2-40B4-BE49-F238E27FC236}">
                <a16:creationId xmlns:a16="http://schemas.microsoft.com/office/drawing/2014/main" id="{4468A183-28A2-1531-CC43-5BF0BE6D45A6}"/>
              </a:ext>
            </a:extLst>
          </p:cNvPr>
          <p:cNvSpPr/>
          <p:nvPr/>
        </p:nvSpPr>
        <p:spPr>
          <a:xfrm>
            <a:off x="5128818" y="2529582"/>
            <a:ext cx="312035" cy="749333"/>
          </a:xfrm>
          <a:custGeom>
            <a:avLst/>
            <a:gdLst>
              <a:gd name="connsiteX0" fmla="*/ 2578655 w 2855785"/>
              <a:gd name="connsiteY0" fmla="*/ 0 h 6858000"/>
              <a:gd name="connsiteX1" fmla="*/ 2855785 w 2855785"/>
              <a:gd name="connsiteY1" fmla="*/ 0 h 6858000"/>
              <a:gd name="connsiteX2" fmla="*/ 277130 w 2855785"/>
              <a:gd name="connsiteY2" fmla="*/ 6858000 h 6858000"/>
              <a:gd name="connsiteX3" fmla="*/ 0 w 2855785"/>
              <a:gd name="connsiteY3" fmla="*/ 6858000 h 6858000"/>
              <a:gd name="connsiteX4" fmla="*/ 2578655 w 28557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5785" h="6858000">
                <a:moveTo>
                  <a:pt x="2578655" y="0"/>
                </a:moveTo>
                <a:lnTo>
                  <a:pt x="2855785" y="0"/>
                </a:lnTo>
                <a:lnTo>
                  <a:pt x="277130" y="6858000"/>
                </a:lnTo>
                <a:lnTo>
                  <a:pt x="0" y="6858000"/>
                </a:lnTo>
                <a:lnTo>
                  <a:pt x="2578655" y="0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/>
          </a:p>
        </p:txBody>
      </p:sp>
      <p:sp>
        <p:nvSpPr>
          <p:cNvPr id="58" name="Szabadkézi sokszög: alakzat 57">
            <a:extLst>
              <a:ext uri="{FF2B5EF4-FFF2-40B4-BE49-F238E27FC236}">
                <a16:creationId xmlns:a16="http://schemas.microsoft.com/office/drawing/2014/main" id="{752DD7A8-70CB-003A-4CF1-46BCF5FD45C1}"/>
              </a:ext>
            </a:extLst>
          </p:cNvPr>
          <p:cNvSpPr/>
          <p:nvPr/>
        </p:nvSpPr>
        <p:spPr>
          <a:xfrm>
            <a:off x="5112516" y="3374843"/>
            <a:ext cx="312035" cy="749333"/>
          </a:xfrm>
          <a:custGeom>
            <a:avLst/>
            <a:gdLst>
              <a:gd name="connsiteX0" fmla="*/ 2578655 w 2855785"/>
              <a:gd name="connsiteY0" fmla="*/ 0 h 6858000"/>
              <a:gd name="connsiteX1" fmla="*/ 2855785 w 2855785"/>
              <a:gd name="connsiteY1" fmla="*/ 0 h 6858000"/>
              <a:gd name="connsiteX2" fmla="*/ 277130 w 2855785"/>
              <a:gd name="connsiteY2" fmla="*/ 6858000 h 6858000"/>
              <a:gd name="connsiteX3" fmla="*/ 0 w 2855785"/>
              <a:gd name="connsiteY3" fmla="*/ 6858000 h 6858000"/>
              <a:gd name="connsiteX4" fmla="*/ 2578655 w 28557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5785" h="6858000">
                <a:moveTo>
                  <a:pt x="2578655" y="0"/>
                </a:moveTo>
                <a:lnTo>
                  <a:pt x="2855785" y="0"/>
                </a:lnTo>
                <a:lnTo>
                  <a:pt x="277130" y="6858000"/>
                </a:lnTo>
                <a:lnTo>
                  <a:pt x="0" y="6858000"/>
                </a:lnTo>
                <a:lnTo>
                  <a:pt x="2578655" y="0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/>
          </a:p>
        </p:txBody>
      </p:sp>
      <p:sp>
        <p:nvSpPr>
          <p:cNvPr id="59" name="Szabadkézi sokszög: alakzat 58">
            <a:extLst>
              <a:ext uri="{FF2B5EF4-FFF2-40B4-BE49-F238E27FC236}">
                <a16:creationId xmlns:a16="http://schemas.microsoft.com/office/drawing/2014/main" id="{9D0C8447-9445-8B13-C29A-E24D51E0DB35}"/>
              </a:ext>
            </a:extLst>
          </p:cNvPr>
          <p:cNvSpPr/>
          <p:nvPr/>
        </p:nvSpPr>
        <p:spPr>
          <a:xfrm>
            <a:off x="5110510" y="4256971"/>
            <a:ext cx="312035" cy="749333"/>
          </a:xfrm>
          <a:custGeom>
            <a:avLst/>
            <a:gdLst>
              <a:gd name="connsiteX0" fmla="*/ 2578655 w 2855785"/>
              <a:gd name="connsiteY0" fmla="*/ 0 h 6858000"/>
              <a:gd name="connsiteX1" fmla="*/ 2855785 w 2855785"/>
              <a:gd name="connsiteY1" fmla="*/ 0 h 6858000"/>
              <a:gd name="connsiteX2" fmla="*/ 277130 w 2855785"/>
              <a:gd name="connsiteY2" fmla="*/ 6858000 h 6858000"/>
              <a:gd name="connsiteX3" fmla="*/ 0 w 2855785"/>
              <a:gd name="connsiteY3" fmla="*/ 6858000 h 6858000"/>
              <a:gd name="connsiteX4" fmla="*/ 2578655 w 28557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5785" h="6858000">
                <a:moveTo>
                  <a:pt x="2578655" y="0"/>
                </a:moveTo>
                <a:lnTo>
                  <a:pt x="2855785" y="0"/>
                </a:lnTo>
                <a:lnTo>
                  <a:pt x="277130" y="6858000"/>
                </a:lnTo>
                <a:lnTo>
                  <a:pt x="0" y="6858000"/>
                </a:lnTo>
                <a:lnTo>
                  <a:pt x="2578655" y="0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/>
          </a:p>
        </p:txBody>
      </p:sp>
      <p:sp>
        <p:nvSpPr>
          <p:cNvPr id="60" name="Szabadkézi sokszög: alakzat 59">
            <a:extLst>
              <a:ext uri="{FF2B5EF4-FFF2-40B4-BE49-F238E27FC236}">
                <a16:creationId xmlns:a16="http://schemas.microsoft.com/office/drawing/2014/main" id="{9D5BDC7F-BBC9-F299-CC99-0EA1C1F1827C}"/>
              </a:ext>
            </a:extLst>
          </p:cNvPr>
          <p:cNvSpPr/>
          <p:nvPr/>
        </p:nvSpPr>
        <p:spPr>
          <a:xfrm>
            <a:off x="5112516" y="5129468"/>
            <a:ext cx="312035" cy="749333"/>
          </a:xfrm>
          <a:custGeom>
            <a:avLst/>
            <a:gdLst>
              <a:gd name="connsiteX0" fmla="*/ 2578655 w 2855785"/>
              <a:gd name="connsiteY0" fmla="*/ 0 h 6858000"/>
              <a:gd name="connsiteX1" fmla="*/ 2855785 w 2855785"/>
              <a:gd name="connsiteY1" fmla="*/ 0 h 6858000"/>
              <a:gd name="connsiteX2" fmla="*/ 277130 w 2855785"/>
              <a:gd name="connsiteY2" fmla="*/ 6858000 h 6858000"/>
              <a:gd name="connsiteX3" fmla="*/ 0 w 2855785"/>
              <a:gd name="connsiteY3" fmla="*/ 6858000 h 6858000"/>
              <a:gd name="connsiteX4" fmla="*/ 2578655 w 28557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5785" h="6858000">
                <a:moveTo>
                  <a:pt x="2578655" y="0"/>
                </a:moveTo>
                <a:lnTo>
                  <a:pt x="2855785" y="0"/>
                </a:lnTo>
                <a:lnTo>
                  <a:pt x="277130" y="6858000"/>
                </a:lnTo>
                <a:lnTo>
                  <a:pt x="0" y="6858000"/>
                </a:lnTo>
                <a:lnTo>
                  <a:pt x="2578655" y="0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/>
          </a:p>
        </p:txBody>
      </p:sp>
      <p:sp>
        <p:nvSpPr>
          <p:cNvPr id="68" name="Szöveg helye 3">
            <a:extLst>
              <a:ext uri="{FF2B5EF4-FFF2-40B4-BE49-F238E27FC236}">
                <a16:creationId xmlns:a16="http://schemas.microsoft.com/office/drawing/2014/main" id="{FAD009C9-2D5F-E819-A68D-4F8DE9306C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20996" y="1755271"/>
            <a:ext cx="4848904" cy="6117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9" name="Szöveg helye 3">
            <a:extLst>
              <a:ext uri="{FF2B5EF4-FFF2-40B4-BE49-F238E27FC236}">
                <a16:creationId xmlns:a16="http://schemas.microsoft.com/office/drawing/2014/main" id="{8EA2152C-2DAC-2FEC-5373-E47772CA3142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520996" y="2598394"/>
            <a:ext cx="4848904" cy="6117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0" name="Szöveg helye 3">
            <a:extLst>
              <a:ext uri="{FF2B5EF4-FFF2-40B4-BE49-F238E27FC236}">
                <a16:creationId xmlns:a16="http://schemas.microsoft.com/office/drawing/2014/main" id="{A0E26D9B-3A13-774B-A0B8-A7D057763620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520996" y="3429321"/>
            <a:ext cx="4848904" cy="6117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1" name="Szöveg helye 3">
            <a:extLst>
              <a:ext uri="{FF2B5EF4-FFF2-40B4-BE49-F238E27FC236}">
                <a16:creationId xmlns:a16="http://schemas.microsoft.com/office/drawing/2014/main" id="{46C7CA84-6635-BCE5-1025-AAD1FABE37E3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520996" y="4318935"/>
            <a:ext cx="4848904" cy="6117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2" name="Szöveg helye 3">
            <a:extLst>
              <a:ext uri="{FF2B5EF4-FFF2-40B4-BE49-F238E27FC236}">
                <a16:creationId xmlns:a16="http://schemas.microsoft.com/office/drawing/2014/main" id="{B46E75C8-D235-08A0-4F08-BAC87B37E8B5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520996" y="5185642"/>
            <a:ext cx="4848904" cy="6117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" name="Szöveg helye 3">
            <a:extLst>
              <a:ext uri="{FF2B5EF4-FFF2-40B4-BE49-F238E27FC236}">
                <a16:creationId xmlns:a16="http://schemas.microsoft.com/office/drawing/2014/main" id="{F9ED63A7-03C6-28C9-C5DB-72B911B6FDE1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2662143" y="1764694"/>
            <a:ext cx="2534773" cy="507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  <p:sp>
        <p:nvSpPr>
          <p:cNvPr id="3" name="Szöveg helye 3">
            <a:extLst>
              <a:ext uri="{FF2B5EF4-FFF2-40B4-BE49-F238E27FC236}">
                <a16:creationId xmlns:a16="http://schemas.microsoft.com/office/drawing/2014/main" id="{66367378-935E-D7E2-AC6B-10D1197B2694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2686926" y="2603177"/>
            <a:ext cx="2534773" cy="507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B16059A-21C0-7D1C-1A0C-D536600101EA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2686926" y="3461000"/>
            <a:ext cx="2534773" cy="507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  <p:sp>
        <p:nvSpPr>
          <p:cNvPr id="5" name="Szöveg helye 3">
            <a:extLst>
              <a:ext uri="{FF2B5EF4-FFF2-40B4-BE49-F238E27FC236}">
                <a16:creationId xmlns:a16="http://schemas.microsoft.com/office/drawing/2014/main" id="{12C4EE56-2EEA-6857-7A85-DC279C4FB02D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2733760" y="4354135"/>
            <a:ext cx="2534773" cy="507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  <p:sp>
        <p:nvSpPr>
          <p:cNvPr id="6" name="Szöveg helye 3">
            <a:extLst>
              <a:ext uri="{FF2B5EF4-FFF2-40B4-BE49-F238E27FC236}">
                <a16:creationId xmlns:a16="http://schemas.microsoft.com/office/drawing/2014/main" id="{001FFD57-E8E5-6BC2-3413-24F048F33C18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2748183" y="5240557"/>
            <a:ext cx="2534773" cy="507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458809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zöveges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>
            <a:extLst>
              <a:ext uri="{FF2B5EF4-FFF2-40B4-BE49-F238E27FC236}">
                <a16:creationId xmlns:a16="http://schemas.microsoft.com/office/drawing/2014/main" id="{B5D2D64F-D20F-35C7-9C30-5653E509FE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2" name="Folyamatábra: Feldolgozás 1">
            <a:extLst>
              <a:ext uri="{FF2B5EF4-FFF2-40B4-BE49-F238E27FC236}">
                <a16:creationId xmlns:a16="http://schemas.microsoft.com/office/drawing/2014/main" id="{DC5478C3-1F8A-DFC1-B51E-511B6889A466}"/>
              </a:ext>
            </a:extLst>
          </p:cNvPr>
          <p:cNvSpPr/>
          <p:nvPr/>
        </p:nvSpPr>
        <p:spPr>
          <a:xfrm>
            <a:off x="0" y="1763298"/>
            <a:ext cx="3057528" cy="4245616"/>
          </a:xfrm>
          <a:prstGeom prst="flowChartProcess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3" name="Folyamatábra: Feldolgozás 2">
            <a:extLst>
              <a:ext uri="{FF2B5EF4-FFF2-40B4-BE49-F238E27FC236}">
                <a16:creationId xmlns:a16="http://schemas.microsoft.com/office/drawing/2014/main" id="{A965CACA-9EF5-3D1F-B2B5-D86764AAB629}"/>
              </a:ext>
            </a:extLst>
          </p:cNvPr>
          <p:cNvSpPr/>
          <p:nvPr/>
        </p:nvSpPr>
        <p:spPr>
          <a:xfrm>
            <a:off x="3051073" y="1760916"/>
            <a:ext cx="3057528" cy="4245616"/>
          </a:xfrm>
          <a:prstGeom prst="flowChartProcess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4" name="Folyamatábra: Feldolgozás 3">
            <a:extLst>
              <a:ext uri="{FF2B5EF4-FFF2-40B4-BE49-F238E27FC236}">
                <a16:creationId xmlns:a16="http://schemas.microsoft.com/office/drawing/2014/main" id="{A3B9CBDC-D8D2-4BAB-1396-EF6416F1DB5F}"/>
              </a:ext>
            </a:extLst>
          </p:cNvPr>
          <p:cNvSpPr/>
          <p:nvPr/>
        </p:nvSpPr>
        <p:spPr>
          <a:xfrm>
            <a:off x="6096000" y="1684848"/>
            <a:ext cx="3057528" cy="4321684"/>
          </a:xfrm>
          <a:prstGeom prst="flowChartProcess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5" name="Folyamatábra: Feldolgozás 4">
            <a:extLst>
              <a:ext uri="{FF2B5EF4-FFF2-40B4-BE49-F238E27FC236}">
                <a16:creationId xmlns:a16="http://schemas.microsoft.com/office/drawing/2014/main" id="{8A10246E-BCBC-DF0D-F92B-A764548737CB}"/>
              </a:ext>
            </a:extLst>
          </p:cNvPr>
          <p:cNvSpPr/>
          <p:nvPr/>
        </p:nvSpPr>
        <p:spPr>
          <a:xfrm>
            <a:off x="9134472" y="1684848"/>
            <a:ext cx="3057528" cy="4321684"/>
          </a:xfrm>
          <a:prstGeom prst="flowChartProces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1513EC44-F66C-2918-60CA-2878822EA407}"/>
              </a:ext>
            </a:extLst>
          </p:cNvPr>
          <p:cNvCxnSpPr>
            <a:cxnSpLocks/>
          </p:cNvCxnSpPr>
          <p:nvPr/>
        </p:nvCxnSpPr>
        <p:spPr>
          <a:xfrm>
            <a:off x="951091" y="3665670"/>
            <a:ext cx="1037681" cy="0"/>
          </a:xfrm>
          <a:prstGeom prst="line">
            <a:avLst/>
          </a:prstGeom>
          <a:ln w="19050">
            <a:solidFill>
              <a:srgbClr val="8C2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>
            <a:extLst>
              <a:ext uri="{FF2B5EF4-FFF2-40B4-BE49-F238E27FC236}">
                <a16:creationId xmlns:a16="http://schemas.microsoft.com/office/drawing/2014/main" id="{043DCD71-2AEF-3EC0-1B9B-D7CDFD8E48F4}"/>
              </a:ext>
            </a:extLst>
          </p:cNvPr>
          <p:cNvCxnSpPr>
            <a:cxnSpLocks/>
          </p:cNvCxnSpPr>
          <p:nvPr/>
        </p:nvCxnSpPr>
        <p:spPr>
          <a:xfrm>
            <a:off x="7105292" y="3654528"/>
            <a:ext cx="1037681" cy="0"/>
          </a:xfrm>
          <a:prstGeom prst="line">
            <a:avLst/>
          </a:prstGeom>
          <a:ln w="19050">
            <a:solidFill>
              <a:srgbClr val="8C2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id="{A95CBEFE-F3DE-60AD-CC4E-28EE4210EF1A}"/>
              </a:ext>
            </a:extLst>
          </p:cNvPr>
          <p:cNvCxnSpPr>
            <a:cxnSpLocks/>
          </p:cNvCxnSpPr>
          <p:nvPr/>
        </p:nvCxnSpPr>
        <p:spPr>
          <a:xfrm>
            <a:off x="10143007" y="3654528"/>
            <a:ext cx="1037681" cy="0"/>
          </a:xfrm>
          <a:prstGeom prst="line">
            <a:avLst/>
          </a:prstGeom>
          <a:ln w="19050">
            <a:solidFill>
              <a:srgbClr val="8C2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lyamatábra: Feldolgozás 18">
            <a:extLst>
              <a:ext uri="{FF2B5EF4-FFF2-40B4-BE49-F238E27FC236}">
                <a16:creationId xmlns:a16="http://schemas.microsoft.com/office/drawing/2014/main" id="{89A66DFB-6B7D-79AB-D44F-206474B08301}"/>
              </a:ext>
            </a:extLst>
          </p:cNvPr>
          <p:cNvSpPr/>
          <p:nvPr/>
        </p:nvSpPr>
        <p:spPr>
          <a:xfrm>
            <a:off x="0" y="1684848"/>
            <a:ext cx="6096000" cy="106155"/>
          </a:xfrm>
          <a:prstGeom prst="flowChartProcess">
            <a:avLst/>
          </a:prstGeom>
          <a:solidFill>
            <a:srgbClr val="8C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20" name="Folyamatábra: Feldolgozás 19">
            <a:extLst>
              <a:ext uri="{FF2B5EF4-FFF2-40B4-BE49-F238E27FC236}">
                <a16:creationId xmlns:a16="http://schemas.microsoft.com/office/drawing/2014/main" id="{F39B82D0-3A82-6F85-287A-37CA216DEFCA}"/>
              </a:ext>
            </a:extLst>
          </p:cNvPr>
          <p:cNvSpPr/>
          <p:nvPr/>
        </p:nvSpPr>
        <p:spPr>
          <a:xfrm rot="5400000">
            <a:off x="7035603" y="3771116"/>
            <a:ext cx="4321686" cy="149152"/>
          </a:xfrm>
          <a:prstGeom prst="flowChartProcess">
            <a:avLst/>
          </a:prstGeom>
          <a:solidFill>
            <a:srgbClr val="8C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cxnSp>
        <p:nvCxnSpPr>
          <p:cNvPr id="22" name="Egyenes összekötő 21">
            <a:extLst>
              <a:ext uri="{FF2B5EF4-FFF2-40B4-BE49-F238E27FC236}">
                <a16:creationId xmlns:a16="http://schemas.microsoft.com/office/drawing/2014/main" id="{9B5FF61D-CB3D-7F03-ED0D-E664B046A267}"/>
              </a:ext>
            </a:extLst>
          </p:cNvPr>
          <p:cNvCxnSpPr>
            <a:cxnSpLocks/>
          </p:cNvCxnSpPr>
          <p:nvPr/>
        </p:nvCxnSpPr>
        <p:spPr>
          <a:xfrm>
            <a:off x="4000782" y="3688264"/>
            <a:ext cx="1037681" cy="0"/>
          </a:xfrm>
          <a:prstGeom prst="line">
            <a:avLst/>
          </a:prstGeom>
          <a:ln w="19050">
            <a:solidFill>
              <a:srgbClr val="8C2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zöveg helye 3">
            <a:extLst>
              <a:ext uri="{FF2B5EF4-FFF2-40B4-BE49-F238E27FC236}">
                <a16:creationId xmlns:a16="http://schemas.microsoft.com/office/drawing/2014/main" id="{829697A6-5B32-6BAB-B286-D1D92EB044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95" y="3793053"/>
            <a:ext cx="2790883" cy="20751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7" name="Szöveg helye 3">
            <a:extLst>
              <a:ext uri="{FF2B5EF4-FFF2-40B4-BE49-F238E27FC236}">
                <a16:creationId xmlns:a16="http://schemas.microsoft.com/office/drawing/2014/main" id="{31B74929-FE2A-B02A-D415-ED9155A033DC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177349" y="3793053"/>
            <a:ext cx="2790883" cy="20751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9" name="Szöveg helye 3">
            <a:extLst>
              <a:ext uri="{FF2B5EF4-FFF2-40B4-BE49-F238E27FC236}">
                <a16:creationId xmlns:a16="http://schemas.microsoft.com/office/drawing/2014/main" id="{25E80CA1-9383-95FC-DADD-2D2B7E4FDD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6200892" y="3793053"/>
            <a:ext cx="2790883" cy="20751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1" name="Szöveg helye 3">
            <a:extLst>
              <a:ext uri="{FF2B5EF4-FFF2-40B4-BE49-F238E27FC236}">
                <a16:creationId xmlns:a16="http://schemas.microsoft.com/office/drawing/2014/main" id="{5E7A1EAF-AFDA-1059-7263-0C06B1846BF3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9326761" y="3793053"/>
            <a:ext cx="2790883" cy="20751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Szöveg helye 3">
            <a:extLst>
              <a:ext uri="{FF2B5EF4-FFF2-40B4-BE49-F238E27FC236}">
                <a16:creationId xmlns:a16="http://schemas.microsoft.com/office/drawing/2014/main" id="{00175C02-337A-4184-2047-95ACCFCE0EE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130096" y="2894267"/>
            <a:ext cx="2790882" cy="5078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  <p:sp>
        <p:nvSpPr>
          <p:cNvPr id="9" name="Szöveg helye 3">
            <a:extLst>
              <a:ext uri="{FF2B5EF4-FFF2-40B4-BE49-F238E27FC236}">
                <a16:creationId xmlns:a16="http://schemas.microsoft.com/office/drawing/2014/main" id="{D1BC3723-48B5-C492-1915-7B5CB5C3AA13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124181" y="2888397"/>
            <a:ext cx="2790882" cy="5078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  <p:sp>
        <p:nvSpPr>
          <p:cNvPr id="10" name="Szöveg helye 3">
            <a:extLst>
              <a:ext uri="{FF2B5EF4-FFF2-40B4-BE49-F238E27FC236}">
                <a16:creationId xmlns:a16="http://schemas.microsoft.com/office/drawing/2014/main" id="{470AEE9A-064C-9CE1-EA44-2FBE898C3C11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6200893" y="2888397"/>
            <a:ext cx="2790882" cy="5078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  <p:sp>
        <p:nvSpPr>
          <p:cNvPr id="12" name="Szöveg helye 3">
            <a:extLst>
              <a:ext uri="{FF2B5EF4-FFF2-40B4-BE49-F238E27FC236}">
                <a16:creationId xmlns:a16="http://schemas.microsoft.com/office/drawing/2014/main" id="{096C1EA7-6D9F-2447-F245-C7ACE9D3C357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9334465" y="2888396"/>
            <a:ext cx="2790882" cy="5078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8119012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zöveges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>
            <a:extLst>
              <a:ext uri="{FF2B5EF4-FFF2-40B4-BE49-F238E27FC236}">
                <a16:creationId xmlns:a16="http://schemas.microsoft.com/office/drawing/2014/main" id="{B5D2D64F-D20F-35C7-9C30-5653E509FE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7CF3F818-37F8-430E-B27D-1709F9DA1477}"/>
              </a:ext>
            </a:extLst>
          </p:cNvPr>
          <p:cNvGrpSpPr/>
          <p:nvPr/>
        </p:nvGrpSpPr>
        <p:grpSpPr>
          <a:xfrm>
            <a:off x="0" y="1760916"/>
            <a:ext cx="12192000" cy="4247998"/>
            <a:chOff x="0" y="1760916"/>
            <a:chExt cx="9153528" cy="4247998"/>
          </a:xfrm>
        </p:grpSpPr>
        <p:sp>
          <p:nvSpPr>
            <p:cNvPr id="2" name="Folyamatábra: Feldolgozás 1">
              <a:extLst>
                <a:ext uri="{FF2B5EF4-FFF2-40B4-BE49-F238E27FC236}">
                  <a16:creationId xmlns:a16="http://schemas.microsoft.com/office/drawing/2014/main" id="{DC5478C3-1F8A-DFC1-B51E-511B6889A466}"/>
                </a:ext>
              </a:extLst>
            </p:cNvPr>
            <p:cNvSpPr/>
            <p:nvPr/>
          </p:nvSpPr>
          <p:spPr>
            <a:xfrm>
              <a:off x="0" y="1763298"/>
              <a:ext cx="3057528" cy="4245616"/>
            </a:xfrm>
            <a:prstGeom prst="flowChartProcess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hu-HU" dirty="0"/>
            </a:p>
          </p:txBody>
        </p:sp>
        <p:sp>
          <p:nvSpPr>
            <p:cNvPr id="3" name="Folyamatábra: Feldolgozás 2">
              <a:extLst>
                <a:ext uri="{FF2B5EF4-FFF2-40B4-BE49-F238E27FC236}">
                  <a16:creationId xmlns:a16="http://schemas.microsoft.com/office/drawing/2014/main" id="{A965CACA-9EF5-3D1F-B2B5-D86764AAB629}"/>
                </a:ext>
              </a:extLst>
            </p:cNvPr>
            <p:cNvSpPr/>
            <p:nvPr/>
          </p:nvSpPr>
          <p:spPr>
            <a:xfrm>
              <a:off x="3051073" y="1760916"/>
              <a:ext cx="3057528" cy="4245616"/>
            </a:xfrm>
            <a:prstGeom prst="flowChartProcess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hu-HU" dirty="0"/>
            </a:p>
          </p:txBody>
        </p:sp>
        <p:sp>
          <p:nvSpPr>
            <p:cNvPr id="4" name="Folyamatábra: Feldolgozás 3">
              <a:extLst>
                <a:ext uri="{FF2B5EF4-FFF2-40B4-BE49-F238E27FC236}">
                  <a16:creationId xmlns:a16="http://schemas.microsoft.com/office/drawing/2014/main" id="{A3B9CBDC-D8D2-4BAB-1396-EF6416F1DB5F}"/>
                </a:ext>
              </a:extLst>
            </p:cNvPr>
            <p:cNvSpPr/>
            <p:nvPr/>
          </p:nvSpPr>
          <p:spPr>
            <a:xfrm>
              <a:off x="6096000" y="1760916"/>
              <a:ext cx="3057528" cy="4245616"/>
            </a:xfrm>
            <a:prstGeom prst="flowChartProcess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hu-HU" dirty="0"/>
            </a:p>
          </p:txBody>
        </p:sp>
      </p:grp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1513EC44-F66C-2918-60CA-2878822EA407}"/>
              </a:ext>
            </a:extLst>
          </p:cNvPr>
          <p:cNvCxnSpPr>
            <a:cxnSpLocks/>
          </p:cNvCxnSpPr>
          <p:nvPr/>
        </p:nvCxnSpPr>
        <p:spPr>
          <a:xfrm>
            <a:off x="1432647" y="2805348"/>
            <a:ext cx="1037681" cy="0"/>
          </a:xfrm>
          <a:prstGeom prst="line">
            <a:avLst/>
          </a:prstGeom>
          <a:ln w="19050">
            <a:solidFill>
              <a:srgbClr val="8C2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>
            <a:extLst>
              <a:ext uri="{FF2B5EF4-FFF2-40B4-BE49-F238E27FC236}">
                <a16:creationId xmlns:a16="http://schemas.microsoft.com/office/drawing/2014/main" id="{043DCD71-2AEF-3EC0-1B9B-D7CDFD8E48F4}"/>
              </a:ext>
            </a:extLst>
          </p:cNvPr>
          <p:cNvCxnSpPr>
            <a:cxnSpLocks/>
          </p:cNvCxnSpPr>
          <p:nvPr/>
        </p:nvCxnSpPr>
        <p:spPr>
          <a:xfrm>
            <a:off x="9605601" y="2806803"/>
            <a:ext cx="1037681" cy="0"/>
          </a:xfrm>
          <a:prstGeom prst="line">
            <a:avLst/>
          </a:prstGeom>
          <a:ln w="19050">
            <a:solidFill>
              <a:srgbClr val="8C2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lyamatábra: Feldolgozás 18">
            <a:extLst>
              <a:ext uri="{FF2B5EF4-FFF2-40B4-BE49-F238E27FC236}">
                <a16:creationId xmlns:a16="http://schemas.microsoft.com/office/drawing/2014/main" id="{89A66DFB-6B7D-79AB-D44F-206474B08301}"/>
              </a:ext>
            </a:extLst>
          </p:cNvPr>
          <p:cNvSpPr/>
          <p:nvPr/>
        </p:nvSpPr>
        <p:spPr>
          <a:xfrm>
            <a:off x="-19056" y="1773236"/>
            <a:ext cx="4072461" cy="106154"/>
          </a:xfrm>
          <a:prstGeom prst="flowChartProcess">
            <a:avLst/>
          </a:prstGeom>
          <a:solidFill>
            <a:srgbClr val="8C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20" name="Folyamatábra: Feldolgozás 19">
            <a:extLst>
              <a:ext uri="{FF2B5EF4-FFF2-40B4-BE49-F238E27FC236}">
                <a16:creationId xmlns:a16="http://schemas.microsoft.com/office/drawing/2014/main" id="{F39B82D0-3A82-6F85-287A-37CA216DEFCA}"/>
              </a:ext>
            </a:extLst>
          </p:cNvPr>
          <p:cNvSpPr/>
          <p:nvPr/>
        </p:nvSpPr>
        <p:spPr>
          <a:xfrm rot="5400000">
            <a:off x="10021250" y="3829137"/>
            <a:ext cx="4233299" cy="121498"/>
          </a:xfrm>
          <a:prstGeom prst="flowChartProcess">
            <a:avLst/>
          </a:prstGeom>
          <a:solidFill>
            <a:srgbClr val="8C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cxnSp>
        <p:nvCxnSpPr>
          <p:cNvPr id="22" name="Egyenes összekötő 21">
            <a:extLst>
              <a:ext uri="{FF2B5EF4-FFF2-40B4-BE49-F238E27FC236}">
                <a16:creationId xmlns:a16="http://schemas.microsoft.com/office/drawing/2014/main" id="{9B5FF61D-CB3D-7F03-ED0D-E664B046A267}"/>
              </a:ext>
            </a:extLst>
          </p:cNvPr>
          <p:cNvCxnSpPr>
            <a:cxnSpLocks/>
          </p:cNvCxnSpPr>
          <p:nvPr/>
        </p:nvCxnSpPr>
        <p:spPr>
          <a:xfrm>
            <a:off x="5584439" y="2805348"/>
            <a:ext cx="1037681" cy="0"/>
          </a:xfrm>
          <a:prstGeom prst="line">
            <a:avLst/>
          </a:prstGeom>
          <a:ln w="19050">
            <a:solidFill>
              <a:srgbClr val="8C2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zöveg helye 3">
            <a:extLst>
              <a:ext uri="{FF2B5EF4-FFF2-40B4-BE49-F238E27FC236}">
                <a16:creationId xmlns:a16="http://schemas.microsoft.com/office/drawing/2014/main" id="{829697A6-5B32-6BAB-B286-D1D92EB044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95" y="2911369"/>
            <a:ext cx="3759891" cy="29568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7" name="Szöveg helye 3">
            <a:extLst>
              <a:ext uri="{FF2B5EF4-FFF2-40B4-BE49-F238E27FC236}">
                <a16:creationId xmlns:a16="http://schemas.microsoft.com/office/drawing/2014/main" id="{31B74929-FE2A-B02A-D415-ED9155A033DC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246338" y="2942616"/>
            <a:ext cx="3713884" cy="29435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9" name="Szöveg helye 3">
            <a:extLst>
              <a:ext uri="{FF2B5EF4-FFF2-40B4-BE49-F238E27FC236}">
                <a16:creationId xmlns:a16="http://schemas.microsoft.com/office/drawing/2014/main" id="{25E80CA1-9383-95FC-DADD-2D2B7E4FDD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295641" y="2893406"/>
            <a:ext cx="3657600" cy="29927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Szöveg helye 3">
            <a:extLst>
              <a:ext uri="{FF2B5EF4-FFF2-40B4-BE49-F238E27FC236}">
                <a16:creationId xmlns:a16="http://schemas.microsoft.com/office/drawing/2014/main" id="{00175C02-337A-4184-2047-95ACCFCE0EE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556047" y="2088424"/>
            <a:ext cx="2790882" cy="5078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  <p:sp>
        <p:nvSpPr>
          <p:cNvPr id="9" name="Szöveg helye 3">
            <a:extLst>
              <a:ext uri="{FF2B5EF4-FFF2-40B4-BE49-F238E27FC236}">
                <a16:creationId xmlns:a16="http://schemas.microsoft.com/office/drawing/2014/main" id="{D1BC3723-48B5-C492-1915-7B5CB5C3AA13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711290" y="2097820"/>
            <a:ext cx="2790882" cy="5078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  <p:sp>
        <p:nvSpPr>
          <p:cNvPr id="10" name="Szöveg helye 3">
            <a:extLst>
              <a:ext uri="{FF2B5EF4-FFF2-40B4-BE49-F238E27FC236}">
                <a16:creationId xmlns:a16="http://schemas.microsoft.com/office/drawing/2014/main" id="{470AEE9A-064C-9CE1-EA44-2FBE898C3C11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8729001" y="2097822"/>
            <a:ext cx="2790882" cy="5078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69403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zöveges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6502EE6C-B8E4-812C-77EB-60394F690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260" y="1233377"/>
            <a:ext cx="11157756" cy="50605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4" name="Cím 1">
            <a:extLst>
              <a:ext uri="{FF2B5EF4-FFF2-40B4-BE49-F238E27FC236}">
                <a16:creationId xmlns:a16="http://schemas.microsoft.com/office/drawing/2014/main" id="{095B06E9-CCC3-FEC1-AD0E-4DA278299E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0788979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zöveges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0B3FAD55-5C35-698D-FAB9-D0E7FF3B4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C956E80-0036-E01E-AD68-149C8C91EB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987425"/>
            <a:ext cx="3932237" cy="4881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ím 1">
            <a:extLst>
              <a:ext uri="{FF2B5EF4-FFF2-40B4-BE49-F238E27FC236}">
                <a16:creationId xmlns:a16="http://schemas.microsoft.com/office/drawing/2014/main" id="{44260CDA-8DF6-D931-A090-61A85470D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4673249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zöveges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3">
            <a:extLst>
              <a:ext uri="{FF2B5EF4-FFF2-40B4-BE49-F238E27FC236}">
                <a16:creationId xmlns:a16="http://schemas.microsoft.com/office/drawing/2014/main" id="{BF2E680A-E2F0-1ACB-31C1-505AA452B8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47777"/>
            <a:ext cx="5157787" cy="40418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2F2C8C83-A405-10A3-97C5-10FD5425AB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47777"/>
            <a:ext cx="5183188" cy="40418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6946784-6FE6-52A6-7BDE-CF3D6F8F7D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939F4C0-66B8-B8EB-5FA4-1561C6ED2A3E}"/>
              </a:ext>
            </a:extLst>
          </p:cNvPr>
          <p:cNvSpPr/>
          <p:nvPr/>
        </p:nvSpPr>
        <p:spPr>
          <a:xfrm>
            <a:off x="839788" y="1201479"/>
            <a:ext cx="5157787" cy="79744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2DB42062-4EB4-9772-E2D0-4A7135A97A18}"/>
              </a:ext>
            </a:extLst>
          </p:cNvPr>
          <p:cNvSpPr/>
          <p:nvPr/>
        </p:nvSpPr>
        <p:spPr>
          <a:xfrm>
            <a:off x="6172200" y="1201479"/>
            <a:ext cx="5157787" cy="7974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Szöveg helye 3">
            <a:extLst>
              <a:ext uri="{FF2B5EF4-FFF2-40B4-BE49-F238E27FC236}">
                <a16:creationId xmlns:a16="http://schemas.microsoft.com/office/drawing/2014/main" id="{18C72855-4FCF-A8EA-250D-D973F3BC524E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39789" y="1425602"/>
            <a:ext cx="5157786" cy="3491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  <p:sp>
        <p:nvSpPr>
          <p:cNvPr id="5" name="Szöveg helye 3">
            <a:extLst>
              <a:ext uri="{FF2B5EF4-FFF2-40B4-BE49-F238E27FC236}">
                <a16:creationId xmlns:a16="http://schemas.microsoft.com/office/drawing/2014/main" id="{6005E877-6315-1B4C-CC82-B7BDCA32D0DE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6172200" y="1425601"/>
            <a:ext cx="5157786" cy="3491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706190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095B06E9-CCC3-FEC1-AD0E-4DA278299E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áblázat helye 2">
            <a:extLst>
              <a:ext uri="{FF2B5EF4-FFF2-40B4-BE49-F238E27FC236}">
                <a16:creationId xmlns:a16="http://schemas.microsoft.com/office/drawing/2014/main" id="{58D936E5-3A21-5DFE-3F7E-55D5AA803EB6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184416" y="1323975"/>
            <a:ext cx="10515600" cy="47629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u-HU"/>
              <a:t>Táblázat beszúrásához kattintson az ikonra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44945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Képes_szöveges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Kép helye 2">
            <a:extLst>
              <a:ext uri="{FF2B5EF4-FFF2-40B4-BE49-F238E27FC236}">
                <a16:creationId xmlns:a16="http://schemas.microsoft.com/office/drawing/2014/main" id="{FF8E7A88-D520-106E-90A5-70341A4ED4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00925" y="0"/>
            <a:ext cx="4791075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</a:p>
        </p:txBody>
      </p:sp>
      <p:sp>
        <p:nvSpPr>
          <p:cNvPr id="19" name="Szöveg helye 3">
            <a:extLst>
              <a:ext uri="{FF2B5EF4-FFF2-40B4-BE49-F238E27FC236}">
                <a16:creationId xmlns:a16="http://schemas.microsoft.com/office/drawing/2014/main" id="{4F7704ED-8CE7-C6B0-9121-F03AB7CB4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1091" y="1872750"/>
            <a:ext cx="6083159" cy="1182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pic>
        <p:nvPicPr>
          <p:cNvPr id="20" name="Ábra 19" descr="Jelvény 1 egyszínű kitöltéssel">
            <a:extLst>
              <a:ext uri="{FF2B5EF4-FFF2-40B4-BE49-F238E27FC236}">
                <a16:creationId xmlns:a16="http://schemas.microsoft.com/office/drawing/2014/main" id="{5129E7F5-6E89-0383-3097-3EA9D01A2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0016" y="1635206"/>
            <a:ext cx="914400" cy="914400"/>
          </a:xfrm>
          <a:prstGeom prst="rect">
            <a:avLst/>
          </a:prstGeom>
        </p:spPr>
      </p:pic>
      <p:pic>
        <p:nvPicPr>
          <p:cNvPr id="21" name="Ábra 20" descr="Jelvény egyszínű kitöltéssel">
            <a:extLst>
              <a:ext uri="{FF2B5EF4-FFF2-40B4-BE49-F238E27FC236}">
                <a16:creationId xmlns:a16="http://schemas.microsoft.com/office/drawing/2014/main" id="{DBBCC119-9E67-5A51-7374-CEFFFBAD35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0016" y="3191455"/>
            <a:ext cx="914400" cy="914400"/>
          </a:xfrm>
          <a:prstGeom prst="rect">
            <a:avLst/>
          </a:prstGeom>
        </p:spPr>
      </p:pic>
      <p:pic>
        <p:nvPicPr>
          <p:cNvPr id="22" name="Ábra 21" descr="Jelvény 3 egyszínű kitöltéssel">
            <a:extLst>
              <a:ext uri="{FF2B5EF4-FFF2-40B4-BE49-F238E27FC236}">
                <a16:creationId xmlns:a16="http://schemas.microsoft.com/office/drawing/2014/main" id="{5EFBEFF8-1FD6-95F2-641B-F11CC030FC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0016" y="4682103"/>
            <a:ext cx="914400" cy="914400"/>
          </a:xfrm>
          <a:prstGeom prst="rect">
            <a:avLst/>
          </a:prstGeom>
        </p:spPr>
      </p:pic>
      <p:sp>
        <p:nvSpPr>
          <p:cNvPr id="24" name="Szöveg helye 3">
            <a:extLst>
              <a:ext uri="{FF2B5EF4-FFF2-40B4-BE49-F238E27FC236}">
                <a16:creationId xmlns:a16="http://schemas.microsoft.com/office/drawing/2014/main" id="{47DD4B0C-6985-7745-FAD8-D6831034FF5A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1251091" y="3429000"/>
            <a:ext cx="6083159" cy="1116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Szöveg helye 3">
            <a:extLst>
              <a:ext uri="{FF2B5EF4-FFF2-40B4-BE49-F238E27FC236}">
                <a16:creationId xmlns:a16="http://schemas.microsoft.com/office/drawing/2014/main" id="{AAB21506-C694-EE25-B047-9B31E40A386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1251091" y="4919648"/>
            <a:ext cx="6083159" cy="1308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Cím 1">
            <a:extLst>
              <a:ext uri="{FF2B5EF4-FFF2-40B4-BE49-F238E27FC236}">
                <a16:creationId xmlns:a16="http://schemas.microsoft.com/office/drawing/2014/main" id="{9705492D-2EDF-05F2-67AF-1718D6A854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6083159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188082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rtArt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09D2885-49F6-34BA-653A-14CA2A74CA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8" name="SmartArt-ábra helye 7">
            <a:extLst>
              <a:ext uri="{FF2B5EF4-FFF2-40B4-BE49-F238E27FC236}">
                <a16:creationId xmlns:a16="http://schemas.microsoft.com/office/drawing/2014/main" id="{7EA46E63-2E63-6931-2D00-91617BD879E5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085723" y="1412781"/>
            <a:ext cx="10614293" cy="4707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u-HU"/>
              <a:t>SmartArt-ábra beszúrásához kattintson az ikonra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74791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rtAr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09D2885-49F6-34BA-653A-14CA2A74CA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8" name="SmartArt-ábra helye 7">
            <a:extLst>
              <a:ext uri="{FF2B5EF4-FFF2-40B4-BE49-F238E27FC236}">
                <a16:creationId xmlns:a16="http://schemas.microsoft.com/office/drawing/2014/main" id="{7EA46E63-2E63-6931-2D00-91617BD879E5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184416" y="1105022"/>
            <a:ext cx="4570798" cy="4707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u-HU"/>
              <a:t>SmartArt-ábra beszúrásához kattintson az ikonra</a:t>
            </a:r>
            <a:endParaRPr lang="hu-HU" dirty="0"/>
          </a:p>
        </p:txBody>
      </p:sp>
      <p:sp>
        <p:nvSpPr>
          <p:cNvPr id="3" name="SmartArt-ábra helye 7">
            <a:extLst>
              <a:ext uri="{FF2B5EF4-FFF2-40B4-BE49-F238E27FC236}">
                <a16:creationId xmlns:a16="http://schemas.microsoft.com/office/drawing/2014/main" id="{046B866E-C31E-3D17-4036-C3F01533711A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6194692" y="1075319"/>
            <a:ext cx="4570798" cy="4707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u-HU"/>
              <a:t>SmartArt-ábra beszúrásához kattintson az ikonra</a:t>
            </a:r>
            <a:endParaRPr lang="hu-HU" dirty="0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849BC035-094D-837D-8176-2BE7BA134582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1184417" y="5966432"/>
            <a:ext cx="4570798" cy="4393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Szöveg helye 3">
            <a:extLst>
              <a:ext uri="{FF2B5EF4-FFF2-40B4-BE49-F238E27FC236}">
                <a16:creationId xmlns:a16="http://schemas.microsoft.com/office/drawing/2014/main" id="{CA9F1DA2-78A7-3947-5251-B497F50EACED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94693" y="5946734"/>
            <a:ext cx="4570798" cy="4393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1757238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>
            <a:extLst>
              <a:ext uri="{FF2B5EF4-FFF2-40B4-BE49-F238E27FC236}">
                <a16:creationId xmlns:a16="http://schemas.microsoft.com/office/drawing/2014/main" id="{B5D2D64F-D20F-35C7-9C30-5653E509FE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2" name="Szabadkézi sokszög: alakzat 1">
            <a:extLst>
              <a:ext uri="{FF2B5EF4-FFF2-40B4-BE49-F238E27FC236}">
                <a16:creationId xmlns:a16="http://schemas.microsoft.com/office/drawing/2014/main" id="{BD2B57A1-C1CB-BB49-02CB-6865E9805EFA}"/>
              </a:ext>
            </a:extLst>
          </p:cNvPr>
          <p:cNvSpPr/>
          <p:nvPr/>
        </p:nvSpPr>
        <p:spPr>
          <a:xfrm>
            <a:off x="4874696" y="3938834"/>
            <a:ext cx="7317304" cy="2381422"/>
          </a:xfrm>
          <a:custGeom>
            <a:avLst/>
            <a:gdLst>
              <a:gd name="connsiteX0" fmla="*/ 3745614 w 7317304"/>
              <a:gd name="connsiteY0" fmla="*/ 0 h 2381422"/>
              <a:gd name="connsiteX1" fmla="*/ 5527833 w 7317304"/>
              <a:gd name="connsiteY1" fmla="*/ 0 h 2381422"/>
              <a:gd name="connsiteX2" fmla="*/ 6096000 w 7317304"/>
              <a:gd name="connsiteY2" fmla="*/ 0 h 2381422"/>
              <a:gd name="connsiteX3" fmla="*/ 7317304 w 7317304"/>
              <a:gd name="connsiteY3" fmla="*/ 0 h 2381422"/>
              <a:gd name="connsiteX4" fmla="*/ 7317304 w 7317304"/>
              <a:gd name="connsiteY4" fmla="*/ 2381422 h 2381422"/>
              <a:gd name="connsiteX5" fmla="*/ 6096000 w 7317304"/>
              <a:gd name="connsiteY5" fmla="*/ 2381422 h 2381422"/>
              <a:gd name="connsiteX6" fmla="*/ 5527833 w 7317304"/>
              <a:gd name="connsiteY6" fmla="*/ 2381422 h 2381422"/>
              <a:gd name="connsiteX7" fmla="*/ 4083067 w 7317304"/>
              <a:gd name="connsiteY7" fmla="*/ 2381422 h 2381422"/>
              <a:gd name="connsiteX8" fmla="*/ 3745614 w 7317304"/>
              <a:gd name="connsiteY8" fmla="*/ 2381422 h 2381422"/>
              <a:gd name="connsiteX9" fmla="*/ 3266362 w 7317304"/>
              <a:gd name="connsiteY9" fmla="*/ 2381422 h 2381422"/>
              <a:gd name="connsiteX10" fmla="*/ 2644399 w 7317304"/>
              <a:gd name="connsiteY10" fmla="*/ 2381422 h 2381422"/>
              <a:gd name="connsiteX11" fmla="*/ 2104879 w 7317304"/>
              <a:gd name="connsiteY11" fmla="*/ 2381422 h 2381422"/>
              <a:gd name="connsiteX12" fmla="*/ 1516846 w 7317304"/>
              <a:gd name="connsiteY12" fmla="*/ 2381422 h 2381422"/>
              <a:gd name="connsiteX13" fmla="*/ 895431 w 7317304"/>
              <a:gd name="connsiteY13" fmla="*/ 2381422 h 2381422"/>
              <a:gd name="connsiteX14" fmla="*/ 0 w 7317304"/>
              <a:gd name="connsiteY14" fmla="*/ 1 h 2381422"/>
              <a:gd name="connsiteX15" fmla="*/ 2104879 w 7317304"/>
              <a:gd name="connsiteY15" fmla="*/ 1 h 2381422"/>
              <a:gd name="connsiteX16" fmla="*/ 2104879 w 7317304"/>
              <a:gd name="connsiteY16" fmla="*/ 247 h 2381422"/>
              <a:gd name="connsiteX17" fmla="*/ 2644399 w 7317304"/>
              <a:gd name="connsiteY17" fmla="*/ 247 h 2381422"/>
              <a:gd name="connsiteX18" fmla="*/ 3745614 w 7317304"/>
              <a:gd name="connsiteY18" fmla="*/ 247 h 238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317304" h="2381422">
                <a:moveTo>
                  <a:pt x="3745614" y="0"/>
                </a:moveTo>
                <a:lnTo>
                  <a:pt x="5527833" y="0"/>
                </a:lnTo>
                <a:lnTo>
                  <a:pt x="6096000" y="0"/>
                </a:lnTo>
                <a:lnTo>
                  <a:pt x="7317304" y="0"/>
                </a:lnTo>
                <a:lnTo>
                  <a:pt x="7317304" y="2381422"/>
                </a:lnTo>
                <a:lnTo>
                  <a:pt x="6096000" y="2381422"/>
                </a:lnTo>
                <a:lnTo>
                  <a:pt x="5527833" y="2381422"/>
                </a:lnTo>
                <a:lnTo>
                  <a:pt x="4083067" y="2381422"/>
                </a:lnTo>
                <a:lnTo>
                  <a:pt x="3745614" y="2381422"/>
                </a:lnTo>
                <a:lnTo>
                  <a:pt x="3266362" y="2381422"/>
                </a:lnTo>
                <a:lnTo>
                  <a:pt x="2644399" y="2381422"/>
                </a:lnTo>
                <a:lnTo>
                  <a:pt x="2104879" y="2381422"/>
                </a:lnTo>
                <a:lnTo>
                  <a:pt x="1516846" y="2381422"/>
                </a:lnTo>
                <a:lnTo>
                  <a:pt x="895431" y="2381422"/>
                </a:lnTo>
                <a:lnTo>
                  <a:pt x="0" y="1"/>
                </a:lnTo>
                <a:lnTo>
                  <a:pt x="2104879" y="1"/>
                </a:lnTo>
                <a:lnTo>
                  <a:pt x="2104879" y="247"/>
                </a:lnTo>
                <a:lnTo>
                  <a:pt x="2644399" y="247"/>
                </a:lnTo>
                <a:lnTo>
                  <a:pt x="3745614" y="247"/>
                </a:lnTo>
                <a:close/>
              </a:path>
            </a:pathLst>
          </a:custGeom>
          <a:solidFill>
            <a:srgbClr val="8C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4" name="Kép helye 3">
            <a:extLst>
              <a:ext uri="{FF2B5EF4-FFF2-40B4-BE49-F238E27FC236}">
                <a16:creationId xmlns:a16="http://schemas.microsoft.com/office/drawing/2014/main" id="{FEC9217B-2195-7B69-9D08-84E428CDF3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54089"/>
            <a:ext cx="12197301" cy="4548214"/>
          </a:xfrm>
          <a:custGeom>
            <a:avLst/>
            <a:gdLst>
              <a:gd name="connsiteX0" fmla="*/ 0 w 12192000"/>
              <a:gd name="connsiteY0" fmla="*/ 0 h 4548187"/>
              <a:gd name="connsiteX1" fmla="*/ 12192000 w 12192000"/>
              <a:gd name="connsiteY1" fmla="*/ 0 h 4548187"/>
              <a:gd name="connsiteX2" fmla="*/ 12192000 w 12192000"/>
              <a:gd name="connsiteY2" fmla="*/ 4548187 h 4548187"/>
              <a:gd name="connsiteX3" fmla="*/ 0 w 12192000"/>
              <a:gd name="connsiteY3" fmla="*/ 4548187 h 4548187"/>
              <a:gd name="connsiteX4" fmla="*/ 0 w 12192000"/>
              <a:gd name="connsiteY4" fmla="*/ 0 h 4548187"/>
              <a:gd name="connsiteX0" fmla="*/ 0 w 12192000"/>
              <a:gd name="connsiteY0" fmla="*/ 0 h 4548187"/>
              <a:gd name="connsiteX1" fmla="*/ 12192000 w 12192000"/>
              <a:gd name="connsiteY1" fmla="*/ 0 h 4548187"/>
              <a:gd name="connsiteX2" fmla="*/ 12192000 w 12192000"/>
              <a:gd name="connsiteY2" fmla="*/ 4548187 h 4548187"/>
              <a:gd name="connsiteX3" fmla="*/ 5200153 w 12192000"/>
              <a:gd name="connsiteY3" fmla="*/ 4540263 h 4548187"/>
              <a:gd name="connsiteX4" fmla="*/ 0 w 12192000"/>
              <a:gd name="connsiteY4" fmla="*/ 4548187 h 4548187"/>
              <a:gd name="connsiteX5" fmla="*/ 0 w 12192000"/>
              <a:gd name="connsiteY5" fmla="*/ 0 h 4548187"/>
              <a:gd name="connsiteX0" fmla="*/ 0 w 12192000"/>
              <a:gd name="connsiteY0" fmla="*/ 0 h 4548187"/>
              <a:gd name="connsiteX1" fmla="*/ 12192000 w 12192000"/>
              <a:gd name="connsiteY1" fmla="*/ 0 h 4548187"/>
              <a:gd name="connsiteX2" fmla="*/ 12192000 w 12192000"/>
              <a:gd name="connsiteY2" fmla="*/ 4548187 h 4548187"/>
              <a:gd name="connsiteX3" fmla="*/ 5430740 w 12192000"/>
              <a:gd name="connsiteY3" fmla="*/ 4540263 h 4548187"/>
              <a:gd name="connsiteX4" fmla="*/ 0 w 12192000"/>
              <a:gd name="connsiteY4" fmla="*/ 4548187 h 4548187"/>
              <a:gd name="connsiteX5" fmla="*/ 0 w 12192000"/>
              <a:gd name="connsiteY5" fmla="*/ 0 h 4548187"/>
              <a:gd name="connsiteX0" fmla="*/ 0 w 12192000"/>
              <a:gd name="connsiteY0" fmla="*/ 0 h 4548187"/>
              <a:gd name="connsiteX1" fmla="*/ 12192000 w 12192000"/>
              <a:gd name="connsiteY1" fmla="*/ 0 h 4548187"/>
              <a:gd name="connsiteX2" fmla="*/ 12192000 w 12192000"/>
              <a:gd name="connsiteY2" fmla="*/ 4548187 h 4548187"/>
              <a:gd name="connsiteX3" fmla="*/ 5430740 w 12192000"/>
              <a:gd name="connsiteY3" fmla="*/ 4540263 h 4548187"/>
              <a:gd name="connsiteX4" fmla="*/ 0 w 12192000"/>
              <a:gd name="connsiteY4" fmla="*/ 4548187 h 4548187"/>
              <a:gd name="connsiteX5" fmla="*/ 0 w 12192000"/>
              <a:gd name="connsiteY5" fmla="*/ 0 h 4548187"/>
              <a:gd name="connsiteX0" fmla="*/ 0 w 12192000"/>
              <a:gd name="connsiteY0" fmla="*/ 0 h 4548187"/>
              <a:gd name="connsiteX1" fmla="*/ 12192000 w 12192000"/>
              <a:gd name="connsiteY1" fmla="*/ 0 h 4548187"/>
              <a:gd name="connsiteX2" fmla="*/ 12192000 w 12192000"/>
              <a:gd name="connsiteY2" fmla="*/ 4548187 h 4548187"/>
              <a:gd name="connsiteX3" fmla="*/ 8070574 w 12192000"/>
              <a:gd name="connsiteY3" fmla="*/ 4540263 h 4548187"/>
              <a:gd name="connsiteX4" fmla="*/ 5430740 w 12192000"/>
              <a:gd name="connsiteY4" fmla="*/ 4540263 h 4548187"/>
              <a:gd name="connsiteX5" fmla="*/ 0 w 12192000"/>
              <a:gd name="connsiteY5" fmla="*/ 4548187 h 4548187"/>
              <a:gd name="connsiteX6" fmla="*/ 0 w 12192000"/>
              <a:gd name="connsiteY6" fmla="*/ 0 h 4548187"/>
              <a:gd name="connsiteX0" fmla="*/ 0 w 12192000"/>
              <a:gd name="connsiteY0" fmla="*/ 0 h 4548187"/>
              <a:gd name="connsiteX1" fmla="*/ 12192000 w 12192000"/>
              <a:gd name="connsiteY1" fmla="*/ 0 h 4548187"/>
              <a:gd name="connsiteX2" fmla="*/ 12192000 w 12192000"/>
              <a:gd name="connsiteY2" fmla="*/ 4548187 h 4548187"/>
              <a:gd name="connsiteX3" fmla="*/ 4866199 w 12192000"/>
              <a:gd name="connsiteY3" fmla="*/ 2981807 h 4548187"/>
              <a:gd name="connsiteX4" fmla="*/ 5430740 w 12192000"/>
              <a:gd name="connsiteY4" fmla="*/ 4540263 h 4548187"/>
              <a:gd name="connsiteX5" fmla="*/ 0 w 12192000"/>
              <a:gd name="connsiteY5" fmla="*/ 4548187 h 4548187"/>
              <a:gd name="connsiteX6" fmla="*/ 0 w 12192000"/>
              <a:gd name="connsiteY6" fmla="*/ 0 h 4548187"/>
              <a:gd name="connsiteX0" fmla="*/ 0 w 12192000"/>
              <a:gd name="connsiteY0" fmla="*/ 0 h 4548214"/>
              <a:gd name="connsiteX1" fmla="*/ 12192000 w 12192000"/>
              <a:gd name="connsiteY1" fmla="*/ 0 h 4548214"/>
              <a:gd name="connsiteX2" fmla="*/ 12192000 w 12192000"/>
              <a:gd name="connsiteY2" fmla="*/ 4548187 h 4548214"/>
              <a:gd name="connsiteX3" fmla="*/ 4866199 w 12192000"/>
              <a:gd name="connsiteY3" fmla="*/ 2981807 h 4548214"/>
              <a:gd name="connsiteX4" fmla="*/ 5454594 w 12192000"/>
              <a:gd name="connsiteY4" fmla="*/ 4548214 h 4548214"/>
              <a:gd name="connsiteX5" fmla="*/ 0 w 12192000"/>
              <a:gd name="connsiteY5" fmla="*/ 4548187 h 4548214"/>
              <a:gd name="connsiteX6" fmla="*/ 0 w 12192000"/>
              <a:gd name="connsiteY6" fmla="*/ 0 h 4548214"/>
              <a:gd name="connsiteX0" fmla="*/ 0 w 12192000"/>
              <a:gd name="connsiteY0" fmla="*/ 0 h 4548214"/>
              <a:gd name="connsiteX1" fmla="*/ 12192000 w 12192000"/>
              <a:gd name="connsiteY1" fmla="*/ 0 h 4548214"/>
              <a:gd name="connsiteX2" fmla="*/ 12192000 w 12192000"/>
              <a:gd name="connsiteY2" fmla="*/ 4548187 h 4548214"/>
              <a:gd name="connsiteX3" fmla="*/ 8237551 w 12192000"/>
              <a:gd name="connsiteY3" fmla="*/ 3713327 h 4548214"/>
              <a:gd name="connsiteX4" fmla="*/ 4866199 w 12192000"/>
              <a:gd name="connsiteY4" fmla="*/ 2981807 h 4548214"/>
              <a:gd name="connsiteX5" fmla="*/ 5454594 w 12192000"/>
              <a:gd name="connsiteY5" fmla="*/ 4548214 h 4548214"/>
              <a:gd name="connsiteX6" fmla="*/ 0 w 12192000"/>
              <a:gd name="connsiteY6" fmla="*/ 4548187 h 4548214"/>
              <a:gd name="connsiteX7" fmla="*/ 0 w 12192000"/>
              <a:gd name="connsiteY7" fmla="*/ 0 h 4548214"/>
              <a:gd name="connsiteX0" fmla="*/ 0 w 12197301"/>
              <a:gd name="connsiteY0" fmla="*/ 0 h 4548214"/>
              <a:gd name="connsiteX1" fmla="*/ 12192000 w 12197301"/>
              <a:gd name="connsiteY1" fmla="*/ 0 h 4548214"/>
              <a:gd name="connsiteX2" fmla="*/ 12192000 w 12197301"/>
              <a:gd name="connsiteY2" fmla="*/ 4548187 h 4548214"/>
              <a:gd name="connsiteX3" fmla="*/ 12197301 w 12197301"/>
              <a:gd name="connsiteY3" fmla="*/ 2989758 h 4548214"/>
              <a:gd name="connsiteX4" fmla="*/ 4866199 w 12197301"/>
              <a:gd name="connsiteY4" fmla="*/ 2981807 h 4548214"/>
              <a:gd name="connsiteX5" fmla="*/ 5454594 w 12197301"/>
              <a:gd name="connsiteY5" fmla="*/ 4548214 h 4548214"/>
              <a:gd name="connsiteX6" fmla="*/ 0 w 12197301"/>
              <a:gd name="connsiteY6" fmla="*/ 4548187 h 4548214"/>
              <a:gd name="connsiteX7" fmla="*/ 0 w 12197301"/>
              <a:gd name="connsiteY7" fmla="*/ 0 h 4548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7301" h="4548214">
                <a:moveTo>
                  <a:pt x="0" y="0"/>
                </a:moveTo>
                <a:lnTo>
                  <a:pt x="12192000" y="0"/>
                </a:lnTo>
                <a:lnTo>
                  <a:pt x="12192000" y="4548187"/>
                </a:lnTo>
                <a:lnTo>
                  <a:pt x="12197301" y="2989758"/>
                </a:lnTo>
                <a:lnTo>
                  <a:pt x="4866199" y="2981807"/>
                </a:lnTo>
                <a:lnTo>
                  <a:pt x="5454594" y="4548214"/>
                </a:lnTo>
                <a:lnTo>
                  <a:pt x="0" y="4548187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5" name="Szöveg helye 3">
            <a:extLst>
              <a:ext uri="{FF2B5EF4-FFF2-40B4-BE49-F238E27FC236}">
                <a16:creationId xmlns:a16="http://schemas.microsoft.com/office/drawing/2014/main" id="{6377D561-057A-EE26-4459-5FCFB78208A1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820354" y="4074021"/>
            <a:ext cx="6225871" cy="2151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Szöveg helye 3">
            <a:extLst>
              <a:ext uri="{FF2B5EF4-FFF2-40B4-BE49-F238E27FC236}">
                <a16:creationId xmlns:a16="http://schemas.microsoft.com/office/drawing/2014/main" id="{1B1D41C1-1E4A-E3AE-7666-5DC38D48E241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0" y="4975348"/>
            <a:ext cx="5157786" cy="3491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570736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>
            <a:extLst>
              <a:ext uri="{FF2B5EF4-FFF2-40B4-BE49-F238E27FC236}">
                <a16:creationId xmlns:a16="http://schemas.microsoft.com/office/drawing/2014/main" id="{B5D2D64F-D20F-35C7-9C30-5653E509FE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2" name="Romboid 1">
            <a:extLst>
              <a:ext uri="{FF2B5EF4-FFF2-40B4-BE49-F238E27FC236}">
                <a16:creationId xmlns:a16="http://schemas.microsoft.com/office/drawing/2014/main" id="{5AB7D305-70C9-AF5C-CA2C-6E22D4A97F7D}"/>
              </a:ext>
            </a:extLst>
          </p:cNvPr>
          <p:cNvSpPr/>
          <p:nvPr/>
        </p:nvSpPr>
        <p:spPr>
          <a:xfrm>
            <a:off x="3779343" y="-12728"/>
            <a:ext cx="2821454" cy="6870728"/>
          </a:xfrm>
          <a:prstGeom prst="parallelogram">
            <a:avLst>
              <a:gd name="adj" fmla="val 93189"/>
            </a:avLst>
          </a:prstGeom>
          <a:solidFill>
            <a:srgbClr val="8C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3" name="Szabadkézi sokszög: alakzat 2">
            <a:extLst>
              <a:ext uri="{FF2B5EF4-FFF2-40B4-BE49-F238E27FC236}">
                <a16:creationId xmlns:a16="http://schemas.microsoft.com/office/drawing/2014/main" id="{2BB45EBC-3B2F-9C82-09C3-1B0F3E83522A}"/>
              </a:ext>
            </a:extLst>
          </p:cNvPr>
          <p:cNvSpPr/>
          <p:nvPr/>
        </p:nvSpPr>
        <p:spPr>
          <a:xfrm>
            <a:off x="0" y="1166197"/>
            <a:ext cx="5858606" cy="5691803"/>
          </a:xfrm>
          <a:custGeom>
            <a:avLst/>
            <a:gdLst>
              <a:gd name="connsiteX0" fmla="*/ 0 w 5858606"/>
              <a:gd name="connsiteY0" fmla="*/ 0 h 5691803"/>
              <a:gd name="connsiteX1" fmla="*/ 2041159 w 5858606"/>
              <a:gd name="connsiteY1" fmla="*/ 0 h 5691803"/>
              <a:gd name="connsiteX2" fmla="*/ 2602156 w 5858606"/>
              <a:gd name="connsiteY2" fmla="*/ 0 h 5691803"/>
              <a:gd name="connsiteX3" fmla="*/ 5858606 w 5858606"/>
              <a:gd name="connsiteY3" fmla="*/ 0 h 5691803"/>
              <a:gd name="connsiteX4" fmla="*/ 3718449 w 5858606"/>
              <a:gd name="connsiteY4" fmla="*/ 5691803 h 5691803"/>
              <a:gd name="connsiteX5" fmla="*/ 2602156 w 5858606"/>
              <a:gd name="connsiteY5" fmla="*/ 5691803 h 5691803"/>
              <a:gd name="connsiteX6" fmla="*/ 2041159 w 5858606"/>
              <a:gd name="connsiteY6" fmla="*/ 5691803 h 5691803"/>
              <a:gd name="connsiteX7" fmla="*/ 0 w 5858606"/>
              <a:gd name="connsiteY7" fmla="*/ 5691803 h 5691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58606" h="5691803">
                <a:moveTo>
                  <a:pt x="0" y="0"/>
                </a:moveTo>
                <a:lnTo>
                  <a:pt x="2041159" y="0"/>
                </a:lnTo>
                <a:lnTo>
                  <a:pt x="2602156" y="0"/>
                </a:lnTo>
                <a:lnTo>
                  <a:pt x="5858606" y="0"/>
                </a:lnTo>
                <a:lnTo>
                  <a:pt x="3718449" y="5691803"/>
                </a:lnTo>
                <a:lnTo>
                  <a:pt x="2602156" y="5691803"/>
                </a:lnTo>
                <a:lnTo>
                  <a:pt x="2041159" y="5691803"/>
                </a:lnTo>
                <a:lnTo>
                  <a:pt x="0" y="5691803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4" name="Szabadkézi sokszög: alakzat 3">
            <a:extLst>
              <a:ext uri="{FF2B5EF4-FFF2-40B4-BE49-F238E27FC236}">
                <a16:creationId xmlns:a16="http://schemas.microsoft.com/office/drawing/2014/main" id="{06DB59D1-48BC-A9E6-92B9-16212E0074ED}"/>
              </a:ext>
            </a:extLst>
          </p:cNvPr>
          <p:cNvSpPr/>
          <p:nvPr/>
        </p:nvSpPr>
        <p:spPr>
          <a:xfrm>
            <a:off x="6118804" y="-17084"/>
            <a:ext cx="6073197" cy="1647856"/>
          </a:xfrm>
          <a:custGeom>
            <a:avLst/>
            <a:gdLst>
              <a:gd name="connsiteX0" fmla="*/ 619606 w 6073197"/>
              <a:gd name="connsiteY0" fmla="*/ 0 h 1647856"/>
              <a:gd name="connsiteX1" fmla="*/ 6073197 w 6073197"/>
              <a:gd name="connsiteY1" fmla="*/ 0 h 1647856"/>
              <a:gd name="connsiteX2" fmla="*/ 6073197 w 6073197"/>
              <a:gd name="connsiteY2" fmla="*/ 1647856 h 1647856"/>
              <a:gd name="connsiteX3" fmla="*/ 5059543 w 6073197"/>
              <a:gd name="connsiteY3" fmla="*/ 1647856 h 1647856"/>
              <a:gd name="connsiteX4" fmla="*/ 4587977 w 6073197"/>
              <a:gd name="connsiteY4" fmla="*/ 1647856 h 1647856"/>
              <a:gd name="connsiteX5" fmla="*/ 3108775 w 6073197"/>
              <a:gd name="connsiteY5" fmla="*/ 1647856 h 1647856"/>
              <a:gd name="connsiteX6" fmla="*/ 3108775 w 6073197"/>
              <a:gd name="connsiteY6" fmla="*/ 1647651 h 1647856"/>
              <a:gd name="connsiteX7" fmla="*/ 2194792 w 6073197"/>
              <a:gd name="connsiteY7" fmla="*/ 1647651 h 1647856"/>
              <a:gd name="connsiteX8" fmla="*/ 1747002 w 6073197"/>
              <a:gd name="connsiteY8" fmla="*/ 1647651 h 1647856"/>
              <a:gd name="connsiteX9" fmla="*/ 1747002 w 6073197"/>
              <a:gd name="connsiteY9" fmla="*/ 1647855 h 1647856"/>
              <a:gd name="connsiteX10" fmla="*/ 0 w 6073197"/>
              <a:gd name="connsiteY10" fmla="*/ 1647855 h 1647856"/>
              <a:gd name="connsiteX11" fmla="*/ 619606 w 6073197"/>
              <a:gd name="connsiteY11" fmla="*/ 0 h 1647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73197" h="1647856">
                <a:moveTo>
                  <a:pt x="619606" y="0"/>
                </a:moveTo>
                <a:lnTo>
                  <a:pt x="6073197" y="0"/>
                </a:lnTo>
                <a:lnTo>
                  <a:pt x="6073197" y="1647856"/>
                </a:lnTo>
                <a:lnTo>
                  <a:pt x="5059543" y="1647856"/>
                </a:lnTo>
                <a:lnTo>
                  <a:pt x="4587977" y="1647856"/>
                </a:lnTo>
                <a:lnTo>
                  <a:pt x="3108775" y="1647856"/>
                </a:lnTo>
                <a:lnTo>
                  <a:pt x="3108775" y="1647651"/>
                </a:lnTo>
                <a:lnTo>
                  <a:pt x="2194792" y="1647651"/>
                </a:lnTo>
                <a:lnTo>
                  <a:pt x="1747002" y="1647651"/>
                </a:lnTo>
                <a:lnTo>
                  <a:pt x="1747002" y="1647855"/>
                </a:lnTo>
                <a:lnTo>
                  <a:pt x="0" y="1647855"/>
                </a:lnTo>
                <a:lnTo>
                  <a:pt x="619606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C21C66DB-0D1E-1DA5-5037-BBACE688D905}"/>
              </a:ext>
            </a:extLst>
          </p:cNvPr>
          <p:cNvGrpSpPr/>
          <p:nvPr/>
        </p:nvGrpSpPr>
        <p:grpSpPr>
          <a:xfrm flipH="1">
            <a:off x="4034529" y="5293995"/>
            <a:ext cx="1529360" cy="1571008"/>
            <a:chOff x="7164568" y="5286992"/>
            <a:chExt cx="1529360" cy="1571008"/>
          </a:xfrm>
        </p:grpSpPr>
        <p:cxnSp>
          <p:nvCxnSpPr>
            <p:cNvPr id="6" name="Egyenes összekötő 5">
              <a:extLst>
                <a:ext uri="{FF2B5EF4-FFF2-40B4-BE49-F238E27FC236}">
                  <a16:creationId xmlns:a16="http://schemas.microsoft.com/office/drawing/2014/main" id="{F413B4FF-A056-116E-F874-9859E1663280}"/>
                </a:ext>
              </a:extLst>
            </p:cNvPr>
            <p:cNvCxnSpPr>
              <a:cxnSpLocks/>
            </p:cNvCxnSpPr>
            <p:nvPr/>
          </p:nvCxnSpPr>
          <p:spPr>
            <a:xfrm>
              <a:off x="7164568" y="5286992"/>
              <a:ext cx="590114" cy="157100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gyenes összekötő 7">
              <a:extLst>
                <a:ext uri="{FF2B5EF4-FFF2-40B4-BE49-F238E27FC236}">
                  <a16:creationId xmlns:a16="http://schemas.microsoft.com/office/drawing/2014/main" id="{54AECF02-7690-E71C-5E81-82EF40113DF1}"/>
                </a:ext>
              </a:extLst>
            </p:cNvPr>
            <p:cNvCxnSpPr>
              <a:cxnSpLocks/>
            </p:cNvCxnSpPr>
            <p:nvPr/>
          </p:nvCxnSpPr>
          <p:spPr>
            <a:xfrm>
              <a:off x="7231657" y="5286992"/>
              <a:ext cx="589025" cy="1568110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gyenes összekötő 8">
              <a:extLst>
                <a:ext uri="{FF2B5EF4-FFF2-40B4-BE49-F238E27FC236}">
                  <a16:creationId xmlns:a16="http://schemas.microsoft.com/office/drawing/2014/main" id="{33669BAE-9C6A-633B-59ED-F6537A6D36E4}"/>
                </a:ext>
              </a:extLst>
            </p:cNvPr>
            <p:cNvCxnSpPr>
              <a:cxnSpLocks/>
            </p:cNvCxnSpPr>
            <p:nvPr/>
          </p:nvCxnSpPr>
          <p:spPr>
            <a:xfrm>
              <a:off x="7298746" y="5286992"/>
              <a:ext cx="589025" cy="1568110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gyenes összekötő 9">
              <a:extLst>
                <a:ext uri="{FF2B5EF4-FFF2-40B4-BE49-F238E27FC236}">
                  <a16:creationId xmlns:a16="http://schemas.microsoft.com/office/drawing/2014/main" id="{96438A63-62C8-6DCA-B278-C94C1BAE1073}"/>
                </a:ext>
              </a:extLst>
            </p:cNvPr>
            <p:cNvCxnSpPr>
              <a:cxnSpLocks/>
            </p:cNvCxnSpPr>
            <p:nvPr/>
          </p:nvCxnSpPr>
          <p:spPr>
            <a:xfrm>
              <a:off x="7365835" y="5286992"/>
              <a:ext cx="589025" cy="1568110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gyenes összekötő 10">
              <a:extLst>
                <a:ext uri="{FF2B5EF4-FFF2-40B4-BE49-F238E27FC236}">
                  <a16:creationId xmlns:a16="http://schemas.microsoft.com/office/drawing/2014/main" id="{F1AFC739-760C-FAF7-439C-D62F9584A28E}"/>
                </a:ext>
              </a:extLst>
            </p:cNvPr>
            <p:cNvCxnSpPr>
              <a:cxnSpLocks/>
            </p:cNvCxnSpPr>
            <p:nvPr/>
          </p:nvCxnSpPr>
          <p:spPr>
            <a:xfrm>
              <a:off x="7432924" y="5286992"/>
              <a:ext cx="589025" cy="1568110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gyenes összekötő 11">
              <a:extLst>
                <a:ext uri="{FF2B5EF4-FFF2-40B4-BE49-F238E27FC236}">
                  <a16:creationId xmlns:a16="http://schemas.microsoft.com/office/drawing/2014/main" id="{1A13F23F-473E-E29D-937D-61641818FC2B}"/>
                </a:ext>
              </a:extLst>
            </p:cNvPr>
            <p:cNvCxnSpPr>
              <a:cxnSpLocks/>
            </p:cNvCxnSpPr>
            <p:nvPr/>
          </p:nvCxnSpPr>
          <p:spPr>
            <a:xfrm>
              <a:off x="7500013" y="5286992"/>
              <a:ext cx="589025" cy="1568110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12">
              <a:extLst>
                <a:ext uri="{FF2B5EF4-FFF2-40B4-BE49-F238E27FC236}">
                  <a16:creationId xmlns:a16="http://schemas.microsoft.com/office/drawing/2014/main" id="{A41C161E-2749-2B0E-9831-B716F17A4090}"/>
                </a:ext>
              </a:extLst>
            </p:cNvPr>
            <p:cNvCxnSpPr>
              <a:cxnSpLocks/>
            </p:cNvCxnSpPr>
            <p:nvPr/>
          </p:nvCxnSpPr>
          <p:spPr>
            <a:xfrm>
              <a:off x="7567102" y="5286992"/>
              <a:ext cx="589025" cy="1568110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gyenes összekötő 13">
              <a:extLst>
                <a:ext uri="{FF2B5EF4-FFF2-40B4-BE49-F238E27FC236}">
                  <a16:creationId xmlns:a16="http://schemas.microsoft.com/office/drawing/2014/main" id="{7620E7AD-BEB7-42B2-833F-F96CD459F140}"/>
                </a:ext>
              </a:extLst>
            </p:cNvPr>
            <p:cNvCxnSpPr>
              <a:cxnSpLocks/>
            </p:cNvCxnSpPr>
            <p:nvPr/>
          </p:nvCxnSpPr>
          <p:spPr>
            <a:xfrm>
              <a:off x="7634191" y="5286992"/>
              <a:ext cx="589025" cy="1568110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gyenes összekötő 14">
              <a:extLst>
                <a:ext uri="{FF2B5EF4-FFF2-40B4-BE49-F238E27FC236}">
                  <a16:creationId xmlns:a16="http://schemas.microsoft.com/office/drawing/2014/main" id="{52FF2000-5A5E-14E6-AB21-06013F5E1101}"/>
                </a:ext>
              </a:extLst>
            </p:cNvPr>
            <p:cNvCxnSpPr>
              <a:cxnSpLocks/>
            </p:cNvCxnSpPr>
            <p:nvPr/>
          </p:nvCxnSpPr>
          <p:spPr>
            <a:xfrm>
              <a:off x="7701280" y="5286992"/>
              <a:ext cx="589025" cy="1568110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gyenes összekötő 15">
              <a:extLst>
                <a:ext uri="{FF2B5EF4-FFF2-40B4-BE49-F238E27FC236}">
                  <a16:creationId xmlns:a16="http://schemas.microsoft.com/office/drawing/2014/main" id="{7E820AEE-1500-312A-5026-1DBEC4DDC052}"/>
                </a:ext>
              </a:extLst>
            </p:cNvPr>
            <p:cNvCxnSpPr>
              <a:cxnSpLocks/>
            </p:cNvCxnSpPr>
            <p:nvPr/>
          </p:nvCxnSpPr>
          <p:spPr>
            <a:xfrm>
              <a:off x="7768369" y="5286992"/>
              <a:ext cx="590114" cy="157100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gyenes összekötő 16">
              <a:extLst>
                <a:ext uri="{FF2B5EF4-FFF2-40B4-BE49-F238E27FC236}">
                  <a16:creationId xmlns:a16="http://schemas.microsoft.com/office/drawing/2014/main" id="{569957FF-13EE-712D-B2C7-7791BDD6989B}"/>
                </a:ext>
              </a:extLst>
            </p:cNvPr>
            <p:cNvCxnSpPr>
              <a:cxnSpLocks/>
            </p:cNvCxnSpPr>
            <p:nvPr/>
          </p:nvCxnSpPr>
          <p:spPr>
            <a:xfrm>
              <a:off x="7835458" y="5286992"/>
              <a:ext cx="590114" cy="157100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17">
              <a:extLst>
                <a:ext uri="{FF2B5EF4-FFF2-40B4-BE49-F238E27FC236}">
                  <a16:creationId xmlns:a16="http://schemas.microsoft.com/office/drawing/2014/main" id="{ADC87197-723F-F197-D106-15F65EE92B93}"/>
                </a:ext>
              </a:extLst>
            </p:cNvPr>
            <p:cNvCxnSpPr>
              <a:cxnSpLocks/>
            </p:cNvCxnSpPr>
            <p:nvPr/>
          </p:nvCxnSpPr>
          <p:spPr>
            <a:xfrm>
              <a:off x="7902547" y="5286992"/>
              <a:ext cx="589025" cy="1568110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18">
              <a:extLst>
                <a:ext uri="{FF2B5EF4-FFF2-40B4-BE49-F238E27FC236}">
                  <a16:creationId xmlns:a16="http://schemas.microsoft.com/office/drawing/2014/main" id="{35F8B498-41B0-CD3B-CCCD-61D52265CB85}"/>
                </a:ext>
              </a:extLst>
            </p:cNvPr>
            <p:cNvCxnSpPr>
              <a:cxnSpLocks/>
            </p:cNvCxnSpPr>
            <p:nvPr/>
          </p:nvCxnSpPr>
          <p:spPr>
            <a:xfrm>
              <a:off x="7969636" y="5286992"/>
              <a:ext cx="589025" cy="1568110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gyenes összekötő 19">
              <a:extLst>
                <a:ext uri="{FF2B5EF4-FFF2-40B4-BE49-F238E27FC236}">
                  <a16:creationId xmlns:a16="http://schemas.microsoft.com/office/drawing/2014/main" id="{AE9BE863-957C-2829-C74A-17E391433F96}"/>
                </a:ext>
              </a:extLst>
            </p:cNvPr>
            <p:cNvCxnSpPr>
              <a:cxnSpLocks/>
            </p:cNvCxnSpPr>
            <p:nvPr/>
          </p:nvCxnSpPr>
          <p:spPr>
            <a:xfrm>
              <a:off x="8036725" y="5286992"/>
              <a:ext cx="589025" cy="1568110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gyenes összekötő 20">
              <a:extLst>
                <a:ext uri="{FF2B5EF4-FFF2-40B4-BE49-F238E27FC236}">
                  <a16:creationId xmlns:a16="http://schemas.microsoft.com/office/drawing/2014/main" id="{4344C55D-D18C-AA57-17D2-B1371176B692}"/>
                </a:ext>
              </a:extLst>
            </p:cNvPr>
            <p:cNvCxnSpPr>
              <a:cxnSpLocks/>
            </p:cNvCxnSpPr>
            <p:nvPr/>
          </p:nvCxnSpPr>
          <p:spPr>
            <a:xfrm>
              <a:off x="8103814" y="5286992"/>
              <a:ext cx="590114" cy="157100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Kép helye 22">
            <a:extLst>
              <a:ext uri="{FF2B5EF4-FFF2-40B4-BE49-F238E27FC236}">
                <a16:creationId xmlns:a16="http://schemas.microsoft.com/office/drawing/2014/main" id="{FB545CE5-4FB3-63DA-7428-A7C27BEEB8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6962" y="1876507"/>
            <a:ext cx="6065038" cy="49814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24" name="Szöveg helye 3">
            <a:extLst>
              <a:ext uri="{FF2B5EF4-FFF2-40B4-BE49-F238E27FC236}">
                <a16:creationId xmlns:a16="http://schemas.microsoft.com/office/drawing/2014/main" id="{A67B9025-AA74-C7B2-C2BB-00F1FB91931F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278296" y="1466336"/>
            <a:ext cx="3458394" cy="51809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Szöveg helye 3">
            <a:extLst>
              <a:ext uri="{FF2B5EF4-FFF2-40B4-BE49-F238E27FC236}">
                <a16:creationId xmlns:a16="http://schemas.microsoft.com/office/drawing/2014/main" id="{D6330BEE-03B2-A57D-FB0D-BC5860E708F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659783" y="155367"/>
            <a:ext cx="5378491" cy="131096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41971807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>
            <a:extLst>
              <a:ext uri="{FF2B5EF4-FFF2-40B4-BE49-F238E27FC236}">
                <a16:creationId xmlns:a16="http://schemas.microsoft.com/office/drawing/2014/main" id="{B5D2D64F-D20F-35C7-9C30-5653E509FE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2934360" cy="791593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8A8F61AC-4D32-6B10-07C6-A28B82DA04AB}"/>
              </a:ext>
            </a:extLst>
          </p:cNvPr>
          <p:cNvSpPr/>
          <p:nvPr/>
        </p:nvSpPr>
        <p:spPr>
          <a:xfrm>
            <a:off x="4754880" y="2805918"/>
            <a:ext cx="2807663" cy="18405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Kép helye 3">
            <a:extLst>
              <a:ext uri="{FF2B5EF4-FFF2-40B4-BE49-F238E27FC236}">
                <a16:creationId xmlns:a16="http://schemas.microsoft.com/office/drawing/2014/main" id="{E2EF3EED-D06F-A1B5-E570-4EFA22E2F4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54880" y="0"/>
            <a:ext cx="2807663" cy="280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5" name="Kép helye 3">
            <a:extLst>
              <a:ext uri="{FF2B5EF4-FFF2-40B4-BE49-F238E27FC236}">
                <a16:creationId xmlns:a16="http://schemas.microsoft.com/office/drawing/2014/main" id="{BAD89281-45B8-5C89-A160-E0E988E57F2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48943" y="0"/>
            <a:ext cx="4543057" cy="46464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6" name="Kép helye 3">
            <a:extLst>
              <a:ext uri="{FF2B5EF4-FFF2-40B4-BE49-F238E27FC236}">
                <a16:creationId xmlns:a16="http://schemas.microsoft.com/office/drawing/2014/main" id="{F08D1E6F-496E-94E3-3983-2A07F40C7C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54880" y="4645646"/>
            <a:ext cx="2807663" cy="22123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8" name="Kép helye 3">
            <a:extLst>
              <a:ext uri="{FF2B5EF4-FFF2-40B4-BE49-F238E27FC236}">
                <a16:creationId xmlns:a16="http://schemas.microsoft.com/office/drawing/2014/main" id="{40F9C193-92BD-3571-9C65-AD5E0F5460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62543" y="4645646"/>
            <a:ext cx="2376587" cy="22123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9" name="Kép helye 3">
            <a:extLst>
              <a:ext uri="{FF2B5EF4-FFF2-40B4-BE49-F238E27FC236}">
                <a16:creationId xmlns:a16="http://schemas.microsoft.com/office/drawing/2014/main" id="{6B508113-3472-A9C7-E74C-005F6ED3587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939130" y="4737462"/>
            <a:ext cx="2252870" cy="212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10" name="Folyamatábra: Feldolgozás 9">
            <a:extLst>
              <a:ext uri="{FF2B5EF4-FFF2-40B4-BE49-F238E27FC236}">
                <a16:creationId xmlns:a16="http://schemas.microsoft.com/office/drawing/2014/main" id="{22F7EB72-E533-E9B5-1E28-B7E6F14DFA6E}"/>
              </a:ext>
            </a:extLst>
          </p:cNvPr>
          <p:cNvSpPr/>
          <p:nvPr/>
        </p:nvSpPr>
        <p:spPr>
          <a:xfrm>
            <a:off x="9939130" y="4642259"/>
            <a:ext cx="2269962" cy="95204"/>
          </a:xfrm>
          <a:prstGeom prst="flowChartProcess">
            <a:avLst/>
          </a:prstGeom>
          <a:solidFill>
            <a:srgbClr val="8C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11" name="Folyamatábra: Feldolgozás 10">
            <a:extLst>
              <a:ext uri="{FF2B5EF4-FFF2-40B4-BE49-F238E27FC236}">
                <a16:creationId xmlns:a16="http://schemas.microsoft.com/office/drawing/2014/main" id="{A082F7E6-9846-5784-9E0F-815F3E31B8C7}"/>
              </a:ext>
            </a:extLst>
          </p:cNvPr>
          <p:cNvSpPr/>
          <p:nvPr/>
        </p:nvSpPr>
        <p:spPr>
          <a:xfrm rot="5400000">
            <a:off x="5282529" y="2275845"/>
            <a:ext cx="4646427" cy="86400"/>
          </a:xfrm>
          <a:prstGeom prst="flowChartProcess">
            <a:avLst/>
          </a:prstGeom>
          <a:solidFill>
            <a:srgbClr val="8C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12" name="Szöveg helye 3">
            <a:extLst>
              <a:ext uri="{FF2B5EF4-FFF2-40B4-BE49-F238E27FC236}">
                <a16:creationId xmlns:a16="http://schemas.microsoft.com/office/drawing/2014/main" id="{EABDCD68-3A2F-3D95-80DC-B77041B25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2174" y="1285391"/>
            <a:ext cx="3984897" cy="54179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13190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Kép helye 22">
            <a:extLst>
              <a:ext uri="{FF2B5EF4-FFF2-40B4-BE49-F238E27FC236}">
                <a16:creationId xmlns:a16="http://schemas.microsoft.com/office/drawing/2014/main" id="{7023157E-7ED2-1185-71BB-A3A1459755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59719" y="1558925"/>
            <a:ext cx="6198965" cy="5314977"/>
          </a:xfrm>
          <a:custGeom>
            <a:avLst/>
            <a:gdLst>
              <a:gd name="connsiteX0" fmla="*/ 0 w 6326186"/>
              <a:gd name="connsiteY0" fmla="*/ 0 h 5299075"/>
              <a:gd name="connsiteX1" fmla="*/ 6326186 w 6326186"/>
              <a:gd name="connsiteY1" fmla="*/ 0 h 5299075"/>
              <a:gd name="connsiteX2" fmla="*/ 6326186 w 6326186"/>
              <a:gd name="connsiteY2" fmla="*/ 5299075 h 5299075"/>
              <a:gd name="connsiteX3" fmla="*/ 0 w 6326186"/>
              <a:gd name="connsiteY3" fmla="*/ 5299075 h 5299075"/>
              <a:gd name="connsiteX4" fmla="*/ 0 w 6326186"/>
              <a:gd name="connsiteY4" fmla="*/ 0 h 5299075"/>
              <a:gd name="connsiteX0" fmla="*/ 0 w 6326186"/>
              <a:gd name="connsiteY0" fmla="*/ 0 h 5314977"/>
              <a:gd name="connsiteX1" fmla="*/ 6326186 w 6326186"/>
              <a:gd name="connsiteY1" fmla="*/ 0 h 5314977"/>
              <a:gd name="connsiteX2" fmla="*/ 4195237 w 6326186"/>
              <a:gd name="connsiteY2" fmla="*/ 5314977 h 5314977"/>
              <a:gd name="connsiteX3" fmla="*/ 0 w 6326186"/>
              <a:gd name="connsiteY3" fmla="*/ 5299075 h 5314977"/>
              <a:gd name="connsiteX4" fmla="*/ 0 w 6326186"/>
              <a:gd name="connsiteY4" fmla="*/ 0 h 5314977"/>
              <a:gd name="connsiteX0" fmla="*/ 0 w 6198965"/>
              <a:gd name="connsiteY0" fmla="*/ 0 h 5314977"/>
              <a:gd name="connsiteX1" fmla="*/ 6198965 w 6198965"/>
              <a:gd name="connsiteY1" fmla="*/ 0 h 5314977"/>
              <a:gd name="connsiteX2" fmla="*/ 4195237 w 6198965"/>
              <a:gd name="connsiteY2" fmla="*/ 5314977 h 5314977"/>
              <a:gd name="connsiteX3" fmla="*/ 0 w 6198965"/>
              <a:gd name="connsiteY3" fmla="*/ 5299075 h 5314977"/>
              <a:gd name="connsiteX4" fmla="*/ 0 w 6198965"/>
              <a:gd name="connsiteY4" fmla="*/ 0 h 5314977"/>
              <a:gd name="connsiteX0" fmla="*/ 0 w 6198965"/>
              <a:gd name="connsiteY0" fmla="*/ 0 h 5314977"/>
              <a:gd name="connsiteX1" fmla="*/ 6198965 w 6198965"/>
              <a:gd name="connsiteY1" fmla="*/ 0 h 5314977"/>
              <a:gd name="connsiteX2" fmla="*/ 4195237 w 6198965"/>
              <a:gd name="connsiteY2" fmla="*/ 5314977 h 5314977"/>
              <a:gd name="connsiteX3" fmla="*/ 0 w 6198965"/>
              <a:gd name="connsiteY3" fmla="*/ 5299075 h 5314977"/>
              <a:gd name="connsiteX4" fmla="*/ 0 w 6198965"/>
              <a:gd name="connsiteY4" fmla="*/ 0 h 5314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98965" h="5314977">
                <a:moveTo>
                  <a:pt x="0" y="0"/>
                </a:moveTo>
                <a:lnTo>
                  <a:pt x="6198965" y="0"/>
                </a:lnTo>
                <a:lnTo>
                  <a:pt x="4195237" y="5314977"/>
                </a:lnTo>
                <a:lnTo>
                  <a:pt x="0" y="5299075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B5D2D64F-D20F-35C7-9C30-5653E509FE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2" name="Szabadkézi sokszög: alakzat 1">
            <a:extLst>
              <a:ext uri="{FF2B5EF4-FFF2-40B4-BE49-F238E27FC236}">
                <a16:creationId xmlns:a16="http://schemas.microsoft.com/office/drawing/2014/main" id="{063E08E4-AE5C-E2BF-007D-95943DD2C9A5}"/>
              </a:ext>
            </a:extLst>
          </p:cNvPr>
          <p:cNvSpPr/>
          <p:nvPr/>
        </p:nvSpPr>
        <p:spPr>
          <a:xfrm rot="10800000">
            <a:off x="7589434" y="-12290"/>
            <a:ext cx="4629689" cy="6888865"/>
          </a:xfrm>
          <a:custGeom>
            <a:avLst/>
            <a:gdLst>
              <a:gd name="connsiteX0" fmla="*/ 0 w 4599606"/>
              <a:gd name="connsiteY0" fmla="*/ 0 h 5314426"/>
              <a:gd name="connsiteX1" fmla="*/ 4599606 w 4599606"/>
              <a:gd name="connsiteY1" fmla="*/ 0 h 5314426"/>
              <a:gd name="connsiteX2" fmla="*/ 2601346 w 4599606"/>
              <a:gd name="connsiteY2" fmla="*/ 5314426 h 5314426"/>
              <a:gd name="connsiteX3" fmla="*/ 0 w 4599606"/>
              <a:gd name="connsiteY3" fmla="*/ 5314426 h 5314426"/>
              <a:gd name="connsiteX4" fmla="*/ 0 w 4599606"/>
              <a:gd name="connsiteY4" fmla="*/ 0 h 5314426"/>
              <a:gd name="connsiteX0" fmla="*/ 0 w 5488574"/>
              <a:gd name="connsiteY0" fmla="*/ 0 h 5314426"/>
              <a:gd name="connsiteX1" fmla="*/ 5488574 w 5488574"/>
              <a:gd name="connsiteY1" fmla="*/ 14737 h 5314426"/>
              <a:gd name="connsiteX2" fmla="*/ 2601346 w 5488574"/>
              <a:gd name="connsiteY2" fmla="*/ 5314426 h 5314426"/>
              <a:gd name="connsiteX3" fmla="*/ 0 w 5488574"/>
              <a:gd name="connsiteY3" fmla="*/ 5314426 h 5314426"/>
              <a:gd name="connsiteX4" fmla="*/ 0 w 5488574"/>
              <a:gd name="connsiteY4" fmla="*/ 0 h 5314426"/>
              <a:gd name="connsiteX0" fmla="*/ 0 w 5488574"/>
              <a:gd name="connsiteY0" fmla="*/ 0 h 5314426"/>
              <a:gd name="connsiteX1" fmla="*/ 5488574 w 5488574"/>
              <a:gd name="connsiteY1" fmla="*/ 7368 h 5314426"/>
              <a:gd name="connsiteX2" fmla="*/ 2601346 w 5488574"/>
              <a:gd name="connsiteY2" fmla="*/ 5314426 h 5314426"/>
              <a:gd name="connsiteX3" fmla="*/ 0 w 5488574"/>
              <a:gd name="connsiteY3" fmla="*/ 5314426 h 5314426"/>
              <a:gd name="connsiteX4" fmla="*/ 0 w 5488574"/>
              <a:gd name="connsiteY4" fmla="*/ 0 h 531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8574" h="5314426">
                <a:moveTo>
                  <a:pt x="0" y="0"/>
                </a:moveTo>
                <a:lnTo>
                  <a:pt x="5488574" y="7368"/>
                </a:lnTo>
                <a:lnTo>
                  <a:pt x="2601346" y="5314426"/>
                </a:lnTo>
                <a:lnTo>
                  <a:pt x="0" y="5314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3" name="Szabadkézi sokszög: alakzat 2">
            <a:extLst>
              <a:ext uri="{FF2B5EF4-FFF2-40B4-BE49-F238E27FC236}">
                <a16:creationId xmlns:a16="http://schemas.microsoft.com/office/drawing/2014/main" id="{229502CB-38E5-D4B7-FE6A-3610C9F708DE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7376173" y="-503"/>
            <a:ext cx="2855994" cy="6858503"/>
          </a:xfrm>
          <a:custGeom>
            <a:avLst/>
            <a:gdLst>
              <a:gd name="connsiteX0" fmla="*/ 2578655 w 2855785"/>
              <a:gd name="connsiteY0" fmla="*/ 0 h 6858000"/>
              <a:gd name="connsiteX1" fmla="*/ 2855785 w 2855785"/>
              <a:gd name="connsiteY1" fmla="*/ 0 h 6858000"/>
              <a:gd name="connsiteX2" fmla="*/ 277130 w 2855785"/>
              <a:gd name="connsiteY2" fmla="*/ 6858000 h 6858000"/>
              <a:gd name="connsiteX3" fmla="*/ 0 w 2855785"/>
              <a:gd name="connsiteY3" fmla="*/ 6858000 h 6858000"/>
              <a:gd name="connsiteX4" fmla="*/ 2578655 w 28557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5785" h="6858000">
                <a:moveTo>
                  <a:pt x="2578655" y="0"/>
                </a:moveTo>
                <a:lnTo>
                  <a:pt x="2855785" y="0"/>
                </a:lnTo>
                <a:lnTo>
                  <a:pt x="277130" y="6858000"/>
                </a:lnTo>
                <a:lnTo>
                  <a:pt x="0" y="6858000"/>
                </a:lnTo>
                <a:lnTo>
                  <a:pt x="2578655" y="0"/>
                </a:lnTo>
                <a:close/>
              </a:path>
            </a:pathLst>
          </a:custGeom>
          <a:solidFill>
            <a:srgbClr val="8C2633"/>
          </a:solidFill>
          <a:ln>
            <a:noFill/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/>
          </a:p>
        </p:txBody>
      </p: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86F012B3-758E-F6DC-E649-EDCFBA50B0EF}"/>
              </a:ext>
            </a:extLst>
          </p:cNvPr>
          <p:cNvGrpSpPr/>
          <p:nvPr/>
        </p:nvGrpSpPr>
        <p:grpSpPr>
          <a:xfrm rot="10800000" flipH="1">
            <a:off x="6523557" y="1007190"/>
            <a:ext cx="3141220" cy="5862120"/>
            <a:chOff x="7164568" y="5286992"/>
            <a:chExt cx="3141220" cy="5862120"/>
          </a:xfrm>
        </p:grpSpPr>
        <p:cxnSp>
          <p:nvCxnSpPr>
            <p:cNvPr id="5" name="Egyenes összekötő 4">
              <a:extLst>
                <a:ext uri="{FF2B5EF4-FFF2-40B4-BE49-F238E27FC236}">
                  <a16:creationId xmlns:a16="http://schemas.microsoft.com/office/drawing/2014/main" id="{FA6F8A62-5D78-8D77-3258-474DEAA4AC53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7164568" y="5286992"/>
              <a:ext cx="590114" cy="157100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Egyenes összekötő 5">
              <a:extLst>
                <a:ext uri="{FF2B5EF4-FFF2-40B4-BE49-F238E27FC236}">
                  <a16:creationId xmlns:a16="http://schemas.microsoft.com/office/drawing/2014/main" id="{DFB50C2C-EF2F-8021-520E-B811AB725CA0}"/>
                </a:ext>
              </a:extLst>
            </p:cNvPr>
            <p:cNvCxnSpPr>
              <a:cxnSpLocks/>
            </p:cNvCxnSpPr>
            <p:nvPr/>
          </p:nvCxnSpPr>
          <p:spPr>
            <a:xfrm>
              <a:off x="7231657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gyenes összekötő 7">
              <a:extLst>
                <a:ext uri="{FF2B5EF4-FFF2-40B4-BE49-F238E27FC236}">
                  <a16:creationId xmlns:a16="http://schemas.microsoft.com/office/drawing/2014/main" id="{E0BF2D03-6D18-EF08-2D05-8254662013D6}"/>
                </a:ext>
              </a:extLst>
            </p:cNvPr>
            <p:cNvCxnSpPr>
              <a:cxnSpLocks/>
            </p:cNvCxnSpPr>
            <p:nvPr/>
          </p:nvCxnSpPr>
          <p:spPr>
            <a:xfrm>
              <a:off x="7298746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gyenes összekötő 8">
              <a:extLst>
                <a:ext uri="{FF2B5EF4-FFF2-40B4-BE49-F238E27FC236}">
                  <a16:creationId xmlns:a16="http://schemas.microsoft.com/office/drawing/2014/main" id="{08BC803B-9FF7-AF53-4FEF-19FB0BCA8287}"/>
                </a:ext>
              </a:extLst>
            </p:cNvPr>
            <p:cNvCxnSpPr>
              <a:cxnSpLocks/>
            </p:cNvCxnSpPr>
            <p:nvPr/>
          </p:nvCxnSpPr>
          <p:spPr>
            <a:xfrm>
              <a:off x="7365835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gyenes összekötő 9">
              <a:extLst>
                <a:ext uri="{FF2B5EF4-FFF2-40B4-BE49-F238E27FC236}">
                  <a16:creationId xmlns:a16="http://schemas.microsoft.com/office/drawing/2014/main" id="{F19F027F-804F-09BD-2ABB-529C45EA4582}"/>
                </a:ext>
              </a:extLst>
            </p:cNvPr>
            <p:cNvCxnSpPr>
              <a:cxnSpLocks/>
            </p:cNvCxnSpPr>
            <p:nvPr/>
          </p:nvCxnSpPr>
          <p:spPr>
            <a:xfrm>
              <a:off x="7432924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gyenes összekötő 10">
              <a:extLst>
                <a:ext uri="{FF2B5EF4-FFF2-40B4-BE49-F238E27FC236}">
                  <a16:creationId xmlns:a16="http://schemas.microsoft.com/office/drawing/2014/main" id="{CD6D7547-E6EF-D448-AE4B-6E4B4E3A9EF0}"/>
                </a:ext>
              </a:extLst>
            </p:cNvPr>
            <p:cNvCxnSpPr>
              <a:cxnSpLocks/>
            </p:cNvCxnSpPr>
            <p:nvPr/>
          </p:nvCxnSpPr>
          <p:spPr>
            <a:xfrm>
              <a:off x="7500013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gyenes összekötő 11">
              <a:extLst>
                <a:ext uri="{FF2B5EF4-FFF2-40B4-BE49-F238E27FC236}">
                  <a16:creationId xmlns:a16="http://schemas.microsoft.com/office/drawing/2014/main" id="{97E9ABF2-BB6A-D7FD-906C-4229ED70F2A4}"/>
                </a:ext>
              </a:extLst>
            </p:cNvPr>
            <p:cNvCxnSpPr>
              <a:cxnSpLocks/>
            </p:cNvCxnSpPr>
            <p:nvPr/>
          </p:nvCxnSpPr>
          <p:spPr>
            <a:xfrm>
              <a:off x="7567102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12">
              <a:extLst>
                <a:ext uri="{FF2B5EF4-FFF2-40B4-BE49-F238E27FC236}">
                  <a16:creationId xmlns:a16="http://schemas.microsoft.com/office/drawing/2014/main" id="{0BF5AF2F-2ADE-C896-D18D-ABB1D3AF31A0}"/>
                </a:ext>
              </a:extLst>
            </p:cNvPr>
            <p:cNvCxnSpPr>
              <a:cxnSpLocks/>
            </p:cNvCxnSpPr>
            <p:nvPr/>
          </p:nvCxnSpPr>
          <p:spPr>
            <a:xfrm>
              <a:off x="7634191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gyenes összekötő 13">
              <a:extLst>
                <a:ext uri="{FF2B5EF4-FFF2-40B4-BE49-F238E27FC236}">
                  <a16:creationId xmlns:a16="http://schemas.microsoft.com/office/drawing/2014/main" id="{1F46D923-83F4-05D9-CDE3-7995D32F308F}"/>
                </a:ext>
              </a:extLst>
            </p:cNvPr>
            <p:cNvCxnSpPr>
              <a:cxnSpLocks/>
            </p:cNvCxnSpPr>
            <p:nvPr/>
          </p:nvCxnSpPr>
          <p:spPr>
            <a:xfrm>
              <a:off x="7701280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gyenes összekötő 14">
              <a:extLst>
                <a:ext uri="{FF2B5EF4-FFF2-40B4-BE49-F238E27FC236}">
                  <a16:creationId xmlns:a16="http://schemas.microsoft.com/office/drawing/2014/main" id="{66548A6B-1640-8CA3-1AAA-452C6B6D279C}"/>
                </a:ext>
              </a:extLst>
            </p:cNvPr>
            <p:cNvCxnSpPr>
              <a:cxnSpLocks/>
            </p:cNvCxnSpPr>
            <p:nvPr/>
          </p:nvCxnSpPr>
          <p:spPr>
            <a:xfrm>
              <a:off x="7768369" y="5286992"/>
              <a:ext cx="590114" cy="157100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gyenes összekötő 15">
              <a:extLst>
                <a:ext uri="{FF2B5EF4-FFF2-40B4-BE49-F238E27FC236}">
                  <a16:creationId xmlns:a16="http://schemas.microsoft.com/office/drawing/2014/main" id="{2E7F0393-EB60-9BC1-745F-1D1BF8009838}"/>
                </a:ext>
              </a:extLst>
            </p:cNvPr>
            <p:cNvCxnSpPr>
              <a:cxnSpLocks/>
            </p:cNvCxnSpPr>
            <p:nvPr/>
          </p:nvCxnSpPr>
          <p:spPr>
            <a:xfrm>
              <a:off x="7835458" y="5286992"/>
              <a:ext cx="590114" cy="157100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gyenes összekötő 16">
              <a:extLst>
                <a:ext uri="{FF2B5EF4-FFF2-40B4-BE49-F238E27FC236}">
                  <a16:creationId xmlns:a16="http://schemas.microsoft.com/office/drawing/2014/main" id="{E3931AB4-4321-5E6F-0978-C101007487F3}"/>
                </a:ext>
              </a:extLst>
            </p:cNvPr>
            <p:cNvCxnSpPr>
              <a:cxnSpLocks/>
            </p:cNvCxnSpPr>
            <p:nvPr/>
          </p:nvCxnSpPr>
          <p:spPr>
            <a:xfrm>
              <a:off x="7902547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17">
              <a:extLst>
                <a:ext uri="{FF2B5EF4-FFF2-40B4-BE49-F238E27FC236}">
                  <a16:creationId xmlns:a16="http://schemas.microsoft.com/office/drawing/2014/main" id="{C48FCAB7-49E3-BC42-2AEE-2C4D81DC2A6D}"/>
                </a:ext>
              </a:extLst>
            </p:cNvPr>
            <p:cNvCxnSpPr>
              <a:cxnSpLocks/>
            </p:cNvCxnSpPr>
            <p:nvPr/>
          </p:nvCxnSpPr>
          <p:spPr>
            <a:xfrm>
              <a:off x="7969636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18">
              <a:extLst>
                <a:ext uri="{FF2B5EF4-FFF2-40B4-BE49-F238E27FC236}">
                  <a16:creationId xmlns:a16="http://schemas.microsoft.com/office/drawing/2014/main" id="{0EFC4E61-AA82-7A28-BB91-E2BF6F670903}"/>
                </a:ext>
              </a:extLst>
            </p:cNvPr>
            <p:cNvCxnSpPr>
              <a:cxnSpLocks/>
            </p:cNvCxnSpPr>
            <p:nvPr/>
          </p:nvCxnSpPr>
          <p:spPr>
            <a:xfrm>
              <a:off x="8036725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gyenes összekötő 19">
              <a:extLst>
                <a:ext uri="{FF2B5EF4-FFF2-40B4-BE49-F238E27FC236}">
                  <a16:creationId xmlns:a16="http://schemas.microsoft.com/office/drawing/2014/main" id="{64FDAE75-FDD7-8862-E27F-81DA9640B06E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8103814" y="5286992"/>
              <a:ext cx="2201974" cy="586212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Folyamatábra: Feldolgozás 20">
            <a:extLst>
              <a:ext uri="{FF2B5EF4-FFF2-40B4-BE49-F238E27FC236}">
                <a16:creationId xmlns:a16="http://schemas.microsoft.com/office/drawing/2014/main" id="{4EE091A9-B26B-3FCF-3751-5B64FC458543}"/>
              </a:ext>
            </a:extLst>
          </p:cNvPr>
          <p:cNvSpPr/>
          <p:nvPr/>
        </p:nvSpPr>
        <p:spPr>
          <a:xfrm>
            <a:off x="3594" y="1559696"/>
            <a:ext cx="3141350" cy="5306715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24" name="Szöveg helye 3">
            <a:extLst>
              <a:ext uri="{FF2B5EF4-FFF2-40B4-BE49-F238E27FC236}">
                <a16:creationId xmlns:a16="http://schemas.microsoft.com/office/drawing/2014/main" id="{77655467-36B5-A8EC-F19F-AC5CE059243E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200208" y="2329732"/>
            <a:ext cx="2720058" cy="43736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Szöveg helye 3">
            <a:extLst>
              <a:ext uri="{FF2B5EF4-FFF2-40B4-BE49-F238E27FC236}">
                <a16:creationId xmlns:a16="http://schemas.microsoft.com/office/drawing/2014/main" id="{0E27991C-4BDA-1FCF-D8DA-81C4E0DB61F2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9992677" y="820308"/>
            <a:ext cx="2009282" cy="588307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Szöveg helye 3">
            <a:extLst>
              <a:ext uri="{FF2B5EF4-FFF2-40B4-BE49-F238E27FC236}">
                <a16:creationId xmlns:a16="http://schemas.microsoft.com/office/drawing/2014/main" id="{8A388C47-6639-20D3-53A4-6159B0BD4DB2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190041" y="1770117"/>
            <a:ext cx="2752514" cy="3491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374905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>
            <a:extLst>
              <a:ext uri="{FF2B5EF4-FFF2-40B4-BE49-F238E27FC236}">
                <a16:creationId xmlns:a16="http://schemas.microsoft.com/office/drawing/2014/main" id="{B5D2D64F-D20F-35C7-9C30-5653E509FE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F37C5C89-B5A1-BF10-83B7-CF8FAD5A131A}"/>
              </a:ext>
            </a:extLst>
          </p:cNvPr>
          <p:cNvGrpSpPr/>
          <p:nvPr/>
        </p:nvGrpSpPr>
        <p:grpSpPr>
          <a:xfrm>
            <a:off x="-2275" y="2041450"/>
            <a:ext cx="12194275" cy="2444400"/>
            <a:chOff x="-2275" y="2347894"/>
            <a:chExt cx="12169611" cy="2441799"/>
          </a:xfrm>
        </p:grpSpPr>
        <p:sp>
          <p:nvSpPr>
            <p:cNvPr id="3" name="Szövegdoboz 2">
              <a:extLst>
                <a:ext uri="{FF2B5EF4-FFF2-40B4-BE49-F238E27FC236}">
                  <a16:creationId xmlns:a16="http://schemas.microsoft.com/office/drawing/2014/main" id="{0DB6DF43-A4F8-BB68-5370-7E66B57773A4}"/>
                </a:ext>
              </a:extLst>
            </p:cNvPr>
            <p:cNvSpPr txBox="1"/>
            <p:nvPr/>
          </p:nvSpPr>
          <p:spPr>
            <a:xfrm>
              <a:off x="6457738" y="2811529"/>
              <a:ext cx="20936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dirty="0">
                  <a:solidFill>
                    <a:srgbClr val="F8F8F8"/>
                  </a:solidFill>
                </a:rPr>
                <a:t>CRAS FEUGIAT</a:t>
              </a:r>
            </a:p>
            <a:p>
              <a:pPr algn="ctr"/>
              <a:r>
                <a:rPr lang="hu-HU" sz="1200" dirty="0" err="1">
                  <a:solidFill>
                    <a:srgbClr val="F8F8F8"/>
                  </a:solidFill>
                </a:rPr>
                <a:t>purus</a:t>
              </a:r>
              <a:r>
                <a:rPr lang="hu-HU" sz="1200" dirty="0">
                  <a:solidFill>
                    <a:srgbClr val="F8F8F8"/>
                  </a:solidFill>
                </a:rPr>
                <a:t> vitae </a:t>
              </a:r>
              <a:r>
                <a:rPr lang="hu-HU" sz="1200" dirty="0" err="1">
                  <a:solidFill>
                    <a:srgbClr val="F8F8F8"/>
                  </a:solidFill>
                </a:rPr>
                <a:t>laoreet</a:t>
              </a:r>
              <a:r>
                <a:rPr lang="hu-HU" sz="1200" dirty="0">
                  <a:solidFill>
                    <a:srgbClr val="F8F8F8"/>
                  </a:solidFill>
                </a:rPr>
                <a:t> dictum, </a:t>
              </a:r>
              <a:r>
                <a:rPr lang="hu-HU" sz="1200" dirty="0" err="1">
                  <a:solidFill>
                    <a:srgbClr val="F8F8F8"/>
                  </a:solidFill>
                </a:rPr>
                <a:t>mauris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neque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cursus</a:t>
              </a:r>
              <a:r>
                <a:rPr lang="hu-HU" sz="1200" dirty="0">
                  <a:solidFill>
                    <a:srgbClr val="F8F8F8"/>
                  </a:solidFill>
                </a:rPr>
                <a:t> ante, </a:t>
              </a:r>
              <a:r>
                <a:rPr lang="hu-HU" sz="1200" dirty="0" err="1">
                  <a:solidFill>
                    <a:srgbClr val="F8F8F8"/>
                  </a:solidFill>
                </a:rPr>
                <a:t>id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semper</a:t>
              </a:r>
              <a:r>
                <a:rPr lang="hu-HU" sz="1200" dirty="0">
                  <a:solidFill>
                    <a:srgbClr val="F8F8F8"/>
                  </a:solidFill>
                </a:rPr>
                <a:t> mi elit </a:t>
              </a:r>
              <a:r>
                <a:rPr lang="hu-HU" sz="1200" dirty="0" err="1">
                  <a:solidFill>
                    <a:srgbClr val="F8F8F8"/>
                  </a:solidFill>
                </a:rPr>
                <a:t>at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risus</a:t>
              </a:r>
              <a:r>
                <a:rPr lang="hu-HU" sz="1200" dirty="0">
                  <a:solidFill>
                    <a:srgbClr val="F8F8F8"/>
                  </a:solidFill>
                </a:rPr>
                <a:t>. </a:t>
              </a:r>
              <a:r>
                <a:rPr lang="hu-HU" sz="1200" dirty="0" err="1">
                  <a:solidFill>
                    <a:srgbClr val="F8F8F8"/>
                  </a:solidFill>
                </a:rPr>
                <a:t>Nunc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ultricies</a:t>
              </a:r>
              <a:r>
                <a:rPr lang="hu-HU" sz="1200" dirty="0">
                  <a:solidFill>
                    <a:srgbClr val="F8F8F8"/>
                  </a:solidFill>
                </a:rPr>
                <a:t> sem </a:t>
              </a:r>
              <a:r>
                <a:rPr lang="hu-HU" sz="1200" dirty="0" err="1">
                  <a:solidFill>
                    <a:srgbClr val="F8F8F8"/>
                  </a:solidFill>
                </a:rPr>
                <a:t>et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quam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vehicula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consequat</a:t>
              </a:r>
              <a:r>
                <a:rPr lang="hu-HU" sz="1200" dirty="0">
                  <a:solidFill>
                    <a:srgbClr val="F8F8F8"/>
                  </a:solidFill>
                </a:rPr>
                <a:t>. </a:t>
              </a:r>
              <a:r>
                <a:rPr lang="hu-HU" sz="1200" dirty="0" err="1">
                  <a:solidFill>
                    <a:srgbClr val="F8F8F8"/>
                  </a:solidFill>
                </a:rPr>
                <a:t>Morbi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egestas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lacinia</a:t>
              </a:r>
              <a:r>
                <a:rPr lang="hu-HU" sz="1200" dirty="0">
                  <a:solidFill>
                    <a:srgbClr val="F8F8F8"/>
                  </a:solidFill>
                </a:rPr>
                <a:t> turpis eget </a:t>
              </a:r>
              <a:r>
                <a:rPr lang="hu-HU" sz="1200" dirty="0" err="1">
                  <a:solidFill>
                    <a:srgbClr val="F8F8F8"/>
                  </a:solidFill>
                </a:rPr>
                <a:t>viverra</a:t>
              </a:r>
              <a:r>
                <a:rPr lang="hu-HU" sz="1200" dirty="0">
                  <a:solidFill>
                    <a:srgbClr val="F8F8F8"/>
                  </a:solidFill>
                </a:rPr>
                <a:t>. </a:t>
              </a:r>
            </a:p>
          </p:txBody>
        </p:sp>
        <p:sp>
          <p:nvSpPr>
            <p:cNvPr id="4" name="Szövegdoboz 3">
              <a:extLst>
                <a:ext uri="{FF2B5EF4-FFF2-40B4-BE49-F238E27FC236}">
                  <a16:creationId xmlns:a16="http://schemas.microsoft.com/office/drawing/2014/main" id="{C70A21D9-9A80-7410-7DC1-CC74BC7A9858}"/>
                </a:ext>
              </a:extLst>
            </p:cNvPr>
            <p:cNvSpPr txBox="1"/>
            <p:nvPr/>
          </p:nvSpPr>
          <p:spPr>
            <a:xfrm>
              <a:off x="3638338" y="2826049"/>
              <a:ext cx="20936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dirty="0">
                  <a:solidFill>
                    <a:srgbClr val="F8F8F8"/>
                  </a:solidFill>
                </a:rPr>
                <a:t>MAURIS NEQUE</a:t>
              </a:r>
              <a:endParaRPr lang="hu-HU" sz="1200" dirty="0">
                <a:solidFill>
                  <a:srgbClr val="F8F8F8"/>
                </a:solidFill>
              </a:endParaRPr>
            </a:p>
            <a:p>
              <a:pPr algn="ctr"/>
              <a:r>
                <a:rPr lang="hu-HU" sz="1200" dirty="0" err="1">
                  <a:solidFill>
                    <a:srgbClr val="F8F8F8"/>
                  </a:solidFill>
                </a:rPr>
                <a:t>purus</a:t>
              </a:r>
              <a:r>
                <a:rPr lang="hu-HU" sz="1200" dirty="0">
                  <a:solidFill>
                    <a:srgbClr val="F8F8F8"/>
                  </a:solidFill>
                </a:rPr>
                <a:t> vitae </a:t>
              </a:r>
              <a:r>
                <a:rPr lang="hu-HU" sz="1200" dirty="0" err="1">
                  <a:solidFill>
                    <a:srgbClr val="F8F8F8"/>
                  </a:solidFill>
                </a:rPr>
                <a:t>laoreet</a:t>
              </a:r>
              <a:r>
                <a:rPr lang="hu-HU" sz="1200" dirty="0">
                  <a:solidFill>
                    <a:srgbClr val="F8F8F8"/>
                  </a:solidFill>
                </a:rPr>
                <a:t> dictum, </a:t>
              </a:r>
              <a:r>
                <a:rPr lang="hu-HU" sz="1200" dirty="0" err="1">
                  <a:solidFill>
                    <a:srgbClr val="F8F8F8"/>
                  </a:solidFill>
                </a:rPr>
                <a:t>mauris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neque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cursus</a:t>
              </a:r>
              <a:r>
                <a:rPr lang="hu-HU" sz="1200" dirty="0">
                  <a:solidFill>
                    <a:srgbClr val="F8F8F8"/>
                  </a:solidFill>
                </a:rPr>
                <a:t> ante, </a:t>
              </a:r>
              <a:r>
                <a:rPr lang="hu-HU" sz="1200" dirty="0" err="1">
                  <a:solidFill>
                    <a:srgbClr val="F8F8F8"/>
                  </a:solidFill>
                </a:rPr>
                <a:t>id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semper</a:t>
              </a:r>
              <a:r>
                <a:rPr lang="hu-HU" sz="1200" dirty="0">
                  <a:solidFill>
                    <a:srgbClr val="F8F8F8"/>
                  </a:solidFill>
                </a:rPr>
                <a:t> mi elit </a:t>
              </a:r>
              <a:r>
                <a:rPr lang="hu-HU" sz="1200" dirty="0" err="1">
                  <a:solidFill>
                    <a:srgbClr val="F8F8F8"/>
                  </a:solidFill>
                </a:rPr>
                <a:t>at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risus</a:t>
              </a:r>
              <a:r>
                <a:rPr lang="hu-HU" sz="1200" dirty="0">
                  <a:solidFill>
                    <a:srgbClr val="F8F8F8"/>
                  </a:solidFill>
                </a:rPr>
                <a:t>. </a:t>
              </a:r>
              <a:r>
                <a:rPr lang="hu-HU" sz="1200" dirty="0" err="1">
                  <a:solidFill>
                    <a:srgbClr val="F8F8F8"/>
                  </a:solidFill>
                </a:rPr>
                <a:t>Nunc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ultricies</a:t>
              </a:r>
              <a:r>
                <a:rPr lang="hu-HU" sz="1200" dirty="0">
                  <a:solidFill>
                    <a:srgbClr val="F8F8F8"/>
                  </a:solidFill>
                </a:rPr>
                <a:t> sem </a:t>
              </a:r>
              <a:r>
                <a:rPr lang="hu-HU" sz="1200" dirty="0" err="1">
                  <a:solidFill>
                    <a:srgbClr val="F8F8F8"/>
                  </a:solidFill>
                </a:rPr>
                <a:t>et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quam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vehicula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consequat</a:t>
              </a:r>
              <a:r>
                <a:rPr lang="hu-HU" sz="1200" dirty="0">
                  <a:solidFill>
                    <a:srgbClr val="F8F8F8"/>
                  </a:solidFill>
                </a:rPr>
                <a:t>. </a:t>
              </a:r>
              <a:r>
                <a:rPr lang="hu-HU" sz="1200" dirty="0" err="1">
                  <a:solidFill>
                    <a:srgbClr val="F8F8F8"/>
                  </a:solidFill>
                </a:rPr>
                <a:t>Morbi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egestas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lacinia</a:t>
              </a:r>
              <a:r>
                <a:rPr lang="hu-HU" sz="1200" dirty="0">
                  <a:solidFill>
                    <a:srgbClr val="F8F8F8"/>
                  </a:solidFill>
                </a:rPr>
                <a:t> turpis eget </a:t>
              </a:r>
              <a:r>
                <a:rPr lang="hu-HU" sz="1200" dirty="0" err="1">
                  <a:solidFill>
                    <a:srgbClr val="F8F8F8"/>
                  </a:solidFill>
                </a:rPr>
                <a:t>viverra</a:t>
              </a:r>
              <a:r>
                <a:rPr lang="hu-HU" sz="1200" dirty="0">
                  <a:solidFill>
                    <a:srgbClr val="F8F8F8"/>
                  </a:solidFill>
                </a:rPr>
                <a:t>. </a:t>
              </a:r>
            </a:p>
          </p:txBody>
        </p:sp>
        <p:sp>
          <p:nvSpPr>
            <p:cNvPr id="5" name="Szövegdoboz 4">
              <a:extLst>
                <a:ext uri="{FF2B5EF4-FFF2-40B4-BE49-F238E27FC236}">
                  <a16:creationId xmlns:a16="http://schemas.microsoft.com/office/drawing/2014/main" id="{94DC75A1-EC67-C7AD-C343-0FF2B988FDD0}"/>
                </a:ext>
              </a:extLst>
            </p:cNvPr>
            <p:cNvSpPr txBox="1"/>
            <p:nvPr/>
          </p:nvSpPr>
          <p:spPr>
            <a:xfrm>
              <a:off x="818938" y="2826049"/>
              <a:ext cx="20936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dirty="0">
                  <a:solidFill>
                    <a:srgbClr val="F8F8F8"/>
                  </a:solidFill>
                </a:rPr>
                <a:t>AETAS FEUGIAT</a:t>
              </a:r>
            </a:p>
            <a:p>
              <a:pPr algn="ctr"/>
              <a:r>
                <a:rPr lang="hu-HU" sz="1200" dirty="0" err="1">
                  <a:solidFill>
                    <a:srgbClr val="F8F8F8"/>
                  </a:solidFill>
                </a:rPr>
                <a:t>purus</a:t>
              </a:r>
              <a:r>
                <a:rPr lang="hu-HU" sz="1200" dirty="0">
                  <a:solidFill>
                    <a:srgbClr val="F8F8F8"/>
                  </a:solidFill>
                </a:rPr>
                <a:t> vitae </a:t>
              </a:r>
              <a:r>
                <a:rPr lang="hu-HU" sz="1200" dirty="0" err="1">
                  <a:solidFill>
                    <a:srgbClr val="F8F8F8"/>
                  </a:solidFill>
                </a:rPr>
                <a:t>laoreet</a:t>
              </a:r>
              <a:r>
                <a:rPr lang="hu-HU" sz="1200" dirty="0">
                  <a:solidFill>
                    <a:srgbClr val="F8F8F8"/>
                  </a:solidFill>
                </a:rPr>
                <a:t> dictum, </a:t>
              </a:r>
              <a:r>
                <a:rPr lang="hu-HU" sz="1200" dirty="0" err="1">
                  <a:solidFill>
                    <a:srgbClr val="F8F8F8"/>
                  </a:solidFill>
                </a:rPr>
                <a:t>mauris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neque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cursus</a:t>
              </a:r>
              <a:r>
                <a:rPr lang="hu-HU" sz="1200" dirty="0">
                  <a:solidFill>
                    <a:srgbClr val="F8F8F8"/>
                  </a:solidFill>
                </a:rPr>
                <a:t> ante, </a:t>
              </a:r>
              <a:r>
                <a:rPr lang="hu-HU" sz="1200" dirty="0" err="1">
                  <a:solidFill>
                    <a:srgbClr val="F8F8F8"/>
                  </a:solidFill>
                </a:rPr>
                <a:t>id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semper</a:t>
              </a:r>
              <a:r>
                <a:rPr lang="hu-HU" sz="1200" dirty="0">
                  <a:solidFill>
                    <a:srgbClr val="F8F8F8"/>
                  </a:solidFill>
                </a:rPr>
                <a:t> mi elit </a:t>
              </a:r>
              <a:r>
                <a:rPr lang="hu-HU" sz="1200" dirty="0" err="1">
                  <a:solidFill>
                    <a:srgbClr val="F8F8F8"/>
                  </a:solidFill>
                </a:rPr>
                <a:t>at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risus</a:t>
              </a:r>
              <a:r>
                <a:rPr lang="hu-HU" sz="1200" dirty="0">
                  <a:solidFill>
                    <a:srgbClr val="F8F8F8"/>
                  </a:solidFill>
                </a:rPr>
                <a:t>. </a:t>
              </a:r>
              <a:r>
                <a:rPr lang="hu-HU" sz="1200" dirty="0" err="1">
                  <a:solidFill>
                    <a:srgbClr val="F8F8F8"/>
                  </a:solidFill>
                </a:rPr>
                <a:t>Nunc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ultricies</a:t>
              </a:r>
              <a:r>
                <a:rPr lang="hu-HU" sz="1200" dirty="0">
                  <a:solidFill>
                    <a:srgbClr val="F8F8F8"/>
                  </a:solidFill>
                </a:rPr>
                <a:t> sem </a:t>
              </a:r>
              <a:r>
                <a:rPr lang="hu-HU" sz="1200" dirty="0" err="1">
                  <a:solidFill>
                    <a:srgbClr val="F8F8F8"/>
                  </a:solidFill>
                </a:rPr>
                <a:t>et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quam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vehicula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consequat</a:t>
              </a:r>
              <a:r>
                <a:rPr lang="hu-HU" sz="1200" dirty="0">
                  <a:solidFill>
                    <a:srgbClr val="F8F8F8"/>
                  </a:solidFill>
                </a:rPr>
                <a:t>. </a:t>
              </a:r>
              <a:r>
                <a:rPr lang="hu-HU" sz="1200" dirty="0" err="1">
                  <a:solidFill>
                    <a:srgbClr val="F8F8F8"/>
                  </a:solidFill>
                </a:rPr>
                <a:t>Morbi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egestas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lacinia</a:t>
              </a:r>
              <a:r>
                <a:rPr lang="hu-HU" sz="1200" dirty="0">
                  <a:solidFill>
                    <a:srgbClr val="F8F8F8"/>
                  </a:solidFill>
                </a:rPr>
                <a:t> turpis eget </a:t>
              </a:r>
              <a:r>
                <a:rPr lang="hu-HU" sz="1200" dirty="0" err="1">
                  <a:solidFill>
                    <a:srgbClr val="F8F8F8"/>
                  </a:solidFill>
                </a:rPr>
                <a:t>viverra</a:t>
              </a:r>
              <a:r>
                <a:rPr lang="hu-HU" sz="1200" dirty="0">
                  <a:solidFill>
                    <a:srgbClr val="F8F8F8"/>
                  </a:solidFill>
                </a:rPr>
                <a:t>. </a:t>
              </a:r>
            </a:p>
          </p:txBody>
        </p:sp>
        <p:sp>
          <p:nvSpPr>
            <p:cNvPr id="6" name="Szövegdoboz 5">
              <a:extLst>
                <a:ext uri="{FF2B5EF4-FFF2-40B4-BE49-F238E27FC236}">
                  <a16:creationId xmlns:a16="http://schemas.microsoft.com/office/drawing/2014/main" id="{D82615A1-99B6-8DDC-8992-7DF288323756}"/>
                </a:ext>
              </a:extLst>
            </p:cNvPr>
            <p:cNvSpPr txBox="1"/>
            <p:nvPr/>
          </p:nvSpPr>
          <p:spPr>
            <a:xfrm>
              <a:off x="9277138" y="2826049"/>
              <a:ext cx="20936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dirty="0">
                  <a:solidFill>
                    <a:srgbClr val="F8F8F8"/>
                  </a:solidFill>
                </a:rPr>
                <a:t>AETAS FEUGIAT</a:t>
              </a:r>
            </a:p>
            <a:p>
              <a:pPr algn="ctr"/>
              <a:r>
                <a:rPr lang="hu-HU" sz="1200" dirty="0" err="1">
                  <a:solidFill>
                    <a:srgbClr val="F8F8F8"/>
                  </a:solidFill>
                </a:rPr>
                <a:t>purus</a:t>
              </a:r>
              <a:r>
                <a:rPr lang="hu-HU" sz="1200" dirty="0">
                  <a:solidFill>
                    <a:srgbClr val="F8F8F8"/>
                  </a:solidFill>
                </a:rPr>
                <a:t> vitae </a:t>
              </a:r>
              <a:r>
                <a:rPr lang="hu-HU" sz="1200" dirty="0" err="1">
                  <a:solidFill>
                    <a:srgbClr val="F8F8F8"/>
                  </a:solidFill>
                </a:rPr>
                <a:t>laoreet</a:t>
              </a:r>
              <a:r>
                <a:rPr lang="hu-HU" sz="1200" dirty="0">
                  <a:solidFill>
                    <a:srgbClr val="F8F8F8"/>
                  </a:solidFill>
                </a:rPr>
                <a:t> dictum, </a:t>
              </a:r>
              <a:r>
                <a:rPr lang="hu-HU" sz="1200" dirty="0" err="1">
                  <a:solidFill>
                    <a:srgbClr val="F8F8F8"/>
                  </a:solidFill>
                </a:rPr>
                <a:t>mauris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neque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cursus</a:t>
              </a:r>
              <a:r>
                <a:rPr lang="hu-HU" sz="1200" dirty="0">
                  <a:solidFill>
                    <a:srgbClr val="F8F8F8"/>
                  </a:solidFill>
                </a:rPr>
                <a:t> ante, </a:t>
              </a:r>
              <a:r>
                <a:rPr lang="hu-HU" sz="1200" dirty="0" err="1">
                  <a:solidFill>
                    <a:srgbClr val="F8F8F8"/>
                  </a:solidFill>
                </a:rPr>
                <a:t>id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semper</a:t>
              </a:r>
              <a:r>
                <a:rPr lang="hu-HU" sz="1200" dirty="0">
                  <a:solidFill>
                    <a:srgbClr val="F8F8F8"/>
                  </a:solidFill>
                </a:rPr>
                <a:t> mi elit </a:t>
              </a:r>
              <a:r>
                <a:rPr lang="hu-HU" sz="1200" dirty="0" err="1">
                  <a:solidFill>
                    <a:srgbClr val="F8F8F8"/>
                  </a:solidFill>
                </a:rPr>
                <a:t>at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risus</a:t>
              </a:r>
              <a:r>
                <a:rPr lang="hu-HU" sz="1200" dirty="0">
                  <a:solidFill>
                    <a:srgbClr val="F8F8F8"/>
                  </a:solidFill>
                </a:rPr>
                <a:t>. </a:t>
              </a:r>
              <a:r>
                <a:rPr lang="hu-HU" sz="1200" dirty="0" err="1">
                  <a:solidFill>
                    <a:srgbClr val="F8F8F8"/>
                  </a:solidFill>
                </a:rPr>
                <a:t>Nunc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ultricies</a:t>
              </a:r>
              <a:r>
                <a:rPr lang="hu-HU" sz="1200" dirty="0">
                  <a:solidFill>
                    <a:srgbClr val="F8F8F8"/>
                  </a:solidFill>
                </a:rPr>
                <a:t> sem </a:t>
              </a:r>
              <a:r>
                <a:rPr lang="hu-HU" sz="1200" dirty="0" err="1">
                  <a:solidFill>
                    <a:srgbClr val="F8F8F8"/>
                  </a:solidFill>
                </a:rPr>
                <a:t>et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quam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vehicula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consequat</a:t>
              </a:r>
              <a:r>
                <a:rPr lang="hu-HU" sz="1200" dirty="0">
                  <a:solidFill>
                    <a:srgbClr val="F8F8F8"/>
                  </a:solidFill>
                </a:rPr>
                <a:t>. </a:t>
              </a:r>
              <a:r>
                <a:rPr lang="hu-HU" sz="1200" dirty="0" err="1">
                  <a:solidFill>
                    <a:srgbClr val="F8F8F8"/>
                  </a:solidFill>
                </a:rPr>
                <a:t>Morbi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egestas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lacinia</a:t>
              </a:r>
              <a:r>
                <a:rPr lang="hu-HU" sz="1200" dirty="0">
                  <a:solidFill>
                    <a:srgbClr val="F8F8F8"/>
                  </a:solidFill>
                </a:rPr>
                <a:t> turpis eget </a:t>
              </a:r>
              <a:r>
                <a:rPr lang="hu-HU" sz="1200" dirty="0" err="1">
                  <a:solidFill>
                    <a:srgbClr val="F8F8F8"/>
                  </a:solidFill>
                </a:rPr>
                <a:t>viverra</a:t>
              </a:r>
              <a:r>
                <a:rPr lang="hu-HU" sz="1200" dirty="0">
                  <a:solidFill>
                    <a:srgbClr val="F8F8F8"/>
                  </a:solidFill>
                </a:rPr>
                <a:t>. </a:t>
              </a:r>
            </a:p>
          </p:txBody>
        </p:sp>
        <p:sp>
          <p:nvSpPr>
            <p:cNvPr id="8" name="Téglalap 7">
              <a:extLst>
                <a:ext uri="{FF2B5EF4-FFF2-40B4-BE49-F238E27FC236}">
                  <a16:creationId xmlns:a16="http://schemas.microsoft.com/office/drawing/2014/main" id="{A71E41DC-944F-7365-1D4C-AB6C89A5174D}"/>
                </a:ext>
              </a:extLst>
            </p:cNvPr>
            <p:cNvSpPr/>
            <p:nvPr/>
          </p:nvSpPr>
          <p:spPr>
            <a:xfrm>
              <a:off x="-2275" y="2347921"/>
              <a:ext cx="2439136" cy="243913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2539D756-F290-489B-35A9-94B71A3A0F49}"/>
                </a:ext>
              </a:extLst>
            </p:cNvPr>
            <p:cNvSpPr/>
            <p:nvPr/>
          </p:nvSpPr>
          <p:spPr>
            <a:xfrm>
              <a:off x="2432011" y="2362789"/>
              <a:ext cx="2439136" cy="242372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0" name="Téglalap 9">
              <a:extLst>
                <a:ext uri="{FF2B5EF4-FFF2-40B4-BE49-F238E27FC236}">
                  <a16:creationId xmlns:a16="http://schemas.microsoft.com/office/drawing/2014/main" id="{DC58FDD4-C769-3EBA-2192-AAFA9E1E7FBE}"/>
                </a:ext>
              </a:extLst>
            </p:cNvPr>
            <p:cNvSpPr/>
            <p:nvPr/>
          </p:nvSpPr>
          <p:spPr>
            <a:xfrm>
              <a:off x="4864100" y="2357852"/>
              <a:ext cx="2439136" cy="242372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1" name="Téglalap 10">
              <a:extLst>
                <a:ext uri="{FF2B5EF4-FFF2-40B4-BE49-F238E27FC236}">
                  <a16:creationId xmlns:a16="http://schemas.microsoft.com/office/drawing/2014/main" id="{06E3553E-4A5F-0780-A462-736857D7E4D9}"/>
                </a:ext>
              </a:extLst>
            </p:cNvPr>
            <p:cNvSpPr/>
            <p:nvPr/>
          </p:nvSpPr>
          <p:spPr>
            <a:xfrm>
              <a:off x="7305511" y="2347894"/>
              <a:ext cx="2439136" cy="244179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2" name="Téglalap 11">
              <a:extLst>
                <a:ext uri="{FF2B5EF4-FFF2-40B4-BE49-F238E27FC236}">
                  <a16:creationId xmlns:a16="http://schemas.microsoft.com/office/drawing/2014/main" id="{D364B773-1090-1BE0-611B-432EDADE4280}"/>
                </a:ext>
              </a:extLst>
            </p:cNvPr>
            <p:cNvSpPr/>
            <p:nvPr/>
          </p:nvSpPr>
          <p:spPr>
            <a:xfrm>
              <a:off x="9728200" y="2347894"/>
              <a:ext cx="2439136" cy="243913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</p:grpSp>
      <p:sp>
        <p:nvSpPr>
          <p:cNvPr id="13" name="Folyamatábra: Feldolgozás 12">
            <a:extLst>
              <a:ext uri="{FF2B5EF4-FFF2-40B4-BE49-F238E27FC236}">
                <a16:creationId xmlns:a16="http://schemas.microsoft.com/office/drawing/2014/main" id="{B84220BD-C5EB-9FFD-3ADC-AB93CD336802}"/>
              </a:ext>
            </a:extLst>
          </p:cNvPr>
          <p:cNvSpPr/>
          <p:nvPr/>
        </p:nvSpPr>
        <p:spPr>
          <a:xfrm>
            <a:off x="4298" y="2050902"/>
            <a:ext cx="4879572" cy="98618"/>
          </a:xfrm>
          <a:prstGeom prst="flowChartProcess">
            <a:avLst/>
          </a:prstGeom>
          <a:solidFill>
            <a:srgbClr val="8C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14" name="Folyamatábra: Feldolgozás 13">
            <a:extLst>
              <a:ext uri="{FF2B5EF4-FFF2-40B4-BE49-F238E27FC236}">
                <a16:creationId xmlns:a16="http://schemas.microsoft.com/office/drawing/2014/main" id="{16123D5E-8C70-6EDB-99BD-E626BBE32589}"/>
              </a:ext>
            </a:extLst>
          </p:cNvPr>
          <p:cNvSpPr/>
          <p:nvPr/>
        </p:nvSpPr>
        <p:spPr>
          <a:xfrm rot="5400000">
            <a:off x="6126147" y="3223584"/>
            <a:ext cx="2431763" cy="86400"/>
          </a:xfrm>
          <a:prstGeom prst="flowChartProcess">
            <a:avLst/>
          </a:prstGeom>
          <a:solidFill>
            <a:srgbClr val="8C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15" name="Folyamatábra: Feldolgozás 14">
            <a:extLst>
              <a:ext uri="{FF2B5EF4-FFF2-40B4-BE49-F238E27FC236}">
                <a16:creationId xmlns:a16="http://schemas.microsoft.com/office/drawing/2014/main" id="{D8E5B8DF-9650-FCFE-4CA7-409D8FDCF916}"/>
              </a:ext>
            </a:extLst>
          </p:cNvPr>
          <p:cNvSpPr/>
          <p:nvPr/>
        </p:nvSpPr>
        <p:spPr>
          <a:xfrm>
            <a:off x="9755055" y="4405435"/>
            <a:ext cx="2436945" cy="86784"/>
          </a:xfrm>
          <a:prstGeom prst="flowChartProcess">
            <a:avLst/>
          </a:prstGeom>
          <a:solidFill>
            <a:srgbClr val="8C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17" name="Kép helye 16">
            <a:extLst>
              <a:ext uri="{FF2B5EF4-FFF2-40B4-BE49-F238E27FC236}">
                <a16:creationId xmlns:a16="http://schemas.microsoft.com/office/drawing/2014/main" id="{CD7B1A81-B5B4-95B9-D1C2-D3DAF23A30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588" y="4478338"/>
            <a:ext cx="12193588" cy="2378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18" name="Szöveg helye 3">
            <a:extLst>
              <a:ext uri="{FF2B5EF4-FFF2-40B4-BE49-F238E27FC236}">
                <a16:creationId xmlns:a16="http://schemas.microsoft.com/office/drawing/2014/main" id="{9ADC442E-EBA3-2F93-9DAB-351EA3C68BEA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123629" y="2379662"/>
            <a:ext cx="2121573" cy="20037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9" name="Szöveg helye 3">
            <a:extLst>
              <a:ext uri="{FF2B5EF4-FFF2-40B4-BE49-F238E27FC236}">
                <a16:creationId xmlns:a16="http://schemas.microsoft.com/office/drawing/2014/main" id="{FBCD0D25-FB21-6941-3BFE-19FA09533641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2598197" y="2334529"/>
            <a:ext cx="2121573" cy="20037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Szöveg helye 3">
            <a:extLst>
              <a:ext uri="{FF2B5EF4-FFF2-40B4-BE49-F238E27FC236}">
                <a16:creationId xmlns:a16="http://schemas.microsoft.com/office/drawing/2014/main" id="{B3AF35FA-6FD0-EEE8-C66B-9D6E0FA68446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5056696" y="2334528"/>
            <a:ext cx="2121573" cy="20037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1" name="Szöveg helye 3">
            <a:extLst>
              <a:ext uri="{FF2B5EF4-FFF2-40B4-BE49-F238E27FC236}">
                <a16:creationId xmlns:a16="http://schemas.microsoft.com/office/drawing/2014/main" id="{FC9C4B3D-CF3C-5158-5593-69D6C3A0DB92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7497572" y="2334528"/>
            <a:ext cx="2121573" cy="20037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Szöveg helye 3">
            <a:extLst>
              <a:ext uri="{FF2B5EF4-FFF2-40B4-BE49-F238E27FC236}">
                <a16:creationId xmlns:a16="http://schemas.microsoft.com/office/drawing/2014/main" id="{AF394244-D3B0-AC22-B117-E6D75D883C93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9906454" y="2267648"/>
            <a:ext cx="2121573" cy="20037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Szöveg helye 3">
            <a:extLst>
              <a:ext uri="{FF2B5EF4-FFF2-40B4-BE49-F238E27FC236}">
                <a16:creationId xmlns:a16="http://schemas.microsoft.com/office/drawing/2014/main" id="{CD585567-EB84-2952-52CA-1BB99CA51985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462046" y="1164452"/>
            <a:ext cx="11237970" cy="71861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135589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>
            <a:extLst>
              <a:ext uri="{FF2B5EF4-FFF2-40B4-BE49-F238E27FC236}">
                <a16:creationId xmlns:a16="http://schemas.microsoft.com/office/drawing/2014/main" id="{B5D2D64F-D20F-35C7-9C30-5653E509FE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F37C5C89-B5A1-BF10-83B7-CF8FAD5A131A}"/>
              </a:ext>
            </a:extLst>
          </p:cNvPr>
          <p:cNvGrpSpPr/>
          <p:nvPr/>
        </p:nvGrpSpPr>
        <p:grpSpPr>
          <a:xfrm>
            <a:off x="-2276" y="2041477"/>
            <a:ext cx="12185360" cy="2453825"/>
            <a:chOff x="-2275" y="2347921"/>
            <a:chExt cx="9739796" cy="2451214"/>
          </a:xfrm>
        </p:grpSpPr>
        <p:sp>
          <p:nvSpPr>
            <p:cNvPr id="3" name="Szövegdoboz 2">
              <a:extLst>
                <a:ext uri="{FF2B5EF4-FFF2-40B4-BE49-F238E27FC236}">
                  <a16:creationId xmlns:a16="http://schemas.microsoft.com/office/drawing/2014/main" id="{0DB6DF43-A4F8-BB68-5370-7E66B57773A4}"/>
                </a:ext>
              </a:extLst>
            </p:cNvPr>
            <p:cNvSpPr txBox="1"/>
            <p:nvPr/>
          </p:nvSpPr>
          <p:spPr>
            <a:xfrm>
              <a:off x="6457738" y="2811529"/>
              <a:ext cx="20936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dirty="0">
                  <a:solidFill>
                    <a:srgbClr val="F8F8F8"/>
                  </a:solidFill>
                </a:rPr>
                <a:t>CRAS FEUGIAT</a:t>
              </a:r>
            </a:p>
            <a:p>
              <a:pPr algn="ctr"/>
              <a:r>
                <a:rPr lang="hu-HU" sz="1200" dirty="0" err="1">
                  <a:solidFill>
                    <a:srgbClr val="F8F8F8"/>
                  </a:solidFill>
                </a:rPr>
                <a:t>purus</a:t>
              </a:r>
              <a:r>
                <a:rPr lang="hu-HU" sz="1200" dirty="0">
                  <a:solidFill>
                    <a:srgbClr val="F8F8F8"/>
                  </a:solidFill>
                </a:rPr>
                <a:t> vitae </a:t>
              </a:r>
              <a:r>
                <a:rPr lang="hu-HU" sz="1200" dirty="0" err="1">
                  <a:solidFill>
                    <a:srgbClr val="F8F8F8"/>
                  </a:solidFill>
                </a:rPr>
                <a:t>laoreet</a:t>
              </a:r>
              <a:r>
                <a:rPr lang="hu-HU" sz="1200" dirty="0">
                  <a:solidFill>
                    <a:srgbClr val="F8F8F8"/>
                  </a:solidFill>
                </a:rPr>
                <a:t> dictum, </a:t>
              </a:r>
              <a:r>
                <a:rPr lang="hu-HU" sz="1200" dirty="0" err="1">
                  <a:solidFill>
                    <a:srgbClr val="F8F8F8"/>
                  </a:solidFill>
                </a:rPr>
                <a:t>mauris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neque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cursus</a:t>
              </a:r>
              <a:r>
                <a:rPr lang="hu-HU" sz="1200" dirty="0">
                  <a:solidFill>
                    <a:srgbClr val="F8F8F8"/>
                  </a:solidFill>
                </a:rPr>
                <a:t> ante, </a:t>
              </a:r>
              <a:r>
                <a:rPr lang="hu-HU" sz="1200" dirty="0" err="1">
                  <a:solidFill>
                    <a:srgbClr val="F8F8F8"/>
                  </a:solidFill>
                </a:rPr>
                <a:t>id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semper</a:t>
              </a:r>
              <a:r>
                <a:rPr lang="hu-HU" sz="1200" dirty="0">
                  <a:solidFill>
                    <a:srgbClr val="F8F8F8"/>
                  </a:solidFill>
                </a:rPr>
                <a:t> mi elit </a:t>
              </a:r>
              <a:r>
                <a:rPr lang="hu-HU" sz="1200" dirty="0" err="1">
                  <a:solidFill>
                    <a:srgbClr val="F8F8F8"/>
                  </a:solidFill>
                </a:rPr>
                <a:t>at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risus</a:t>
              </a:r>
              <a:r>
                <a:rPr lang="hu-HU" sz="1200" dirty="0">
                  <a:solidFill>
                    <a:srgbClr val="F8F8F8"/>
                  </a:solidFill>
                </a:rPr>
                <a:t>. </a:t>
              </a:r>
              <a:r>
                <a:rPr lang="hu-HU" sz="1200" dirty="0" err="1">
                  <a:solidFill>
                    <a:srgbClr val="F8F8F8"/>
                  </a:solidFill>
                </a:rPr>
                <a:t>Nunc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ultricies</a:t>
              </a:r>
              <a:r>
                <a:rPr lang="hu-HU" sz="1200" dirty="0">
                  <a:solidFill>
                    <a:srgbClr val="F8F8F8"/>
                  </a:solidFill>
                </a:rPr>
                <a:t> sem </a:t>
              </a:r>
              <a:r>
                <a:rPr lang="hu-HU" sz="1200" dirty="0" err="1">
                  <a:solidFill>
                    <a:srgbClr val="F8F8F8"/>
                  </a:solidFill>
                </a:rPr>
                <a:t>et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quam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vehicula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consequat</a:t>
              </a:r>
              <a:r>
                <a:rPr lang="hu-HU" sz="1200" dirty="0">
                  <a:solidFill>
                    <a:srgbClr val="F8F8F8"/>
                  </a:solidFill>
                </a:rPr>
                <a:t>. </a:t>
              </a:r>
              <a:r>
                <a:rPr lang="hu-HU" sz="1200" dirty="0" err="1">
                  <a:solidFill>
                    <a:srgbClr val="F8F8F8"/>
                  </a:solidFill>
                </a:rPr>
                <a:t>Morbi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egestas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lacinia</a:t>
              </a:r>
              <a:r>
                <a:rPr lang="hu-HU" sz="1200" dirty="0">
                  <a:solidFill>
                    <a:srgbClr val="F8F8F8"/>
                  </a:solidFill>
                </a:rPr>
                <a:t> turpis eget </a:t>
              </a:r>
              <a:r>
                <a:rPr lang="hu-HU" sz="1200" dirty="0" err="1">
                  <a:solidFill>
                    <a:srgbClr val="F8F8F8"/>
                  </a:solidFill>
                </a:rPr>
                <a:t>viverra</a:t>
              </a:r>
              <a:r>
                <a:rPr lang="hu-HU" sz="1200" dirty="0">
                  <a:solidFill>
                    <a:srgbClr val="F8F8F8"/>
                  </a:solidFill>
                </a:rPr>
                <a:t>. </a:t>
              </a:r>
            </a:p>
          </p:txBody>
        </p:sp>
        <p:sp>
          <p:nvSpPr>
            <p:cNvPr id="4" name="Szövegdoboz 3">
              <a:extLst>
                <a:ext uri="{FF2B5EF4-FFF2-40B4-BE49-F238E27FC236}">
                  <a16:creationId xmlns:a16="http://schemas.microsoft.com/office/drawing/2014/main" id="{C70A21D9-9A80-7410-7DC1-CC74BC7A9858}"/>
                </a:ext>
              </a:extLst>
            </p:cNvPr>
            <p:cNvSpPr txBox="1"/>
            <p:nvPr/>
          </p:nvSpPr>
          <p:spPr>
            <a:xfrm>
              <a:off x="3638338" y="2826049"/>
              <a:ext cx="20936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dirty="0">
                  <a:solidFill>
                    <a:srgbClr val="F8F8F8"/>
                  </a:solidFill>
                </a:rPr>
                <a:t>MAURIS NEQUE</a:t>
              </a:r>
              <a:endParaRPr lang="hu-HU" sz="1200" dirty="0">
                <a:solidFill>
                  <a:srgbClr val="F8F8F8"/>
                </a:solidFill>
              </a:endParaRPr>
            </a:p>
            <a:p>
              <a:pPr algn="ctr"/>
              <a:r>
                <a:rPr lang="hu-HU" sz="1200" dirty="0" err="1">
                  <a:solidFill>
                    <a:srgbClr val="F8F8F8"/>
                  </a:solidFill>
                </a:rPr>
                <a:t>purus</a:t>
              </a:r>
              <a:r>
                <a:rPr lang="hu-HU" sz="1200" dirty="0">
                  <a:solidFill>
                    <a:srgbClr val="F8F8F8"/>
                  </a:solidFill>
                </a:rPr>
                <a:t> vitae </a:t>
              </a:r>
              <a:r>
                <a:rPr lang="hu-HU" sz="1200" dirty="0" err="1">
                  <a:solidFill>
                    <a:srgbClr val="F8F8F8"/>
                  </a:solidFill>
                </a:rPr>
                <a:t>laoreet</a:t>
              </a:r>
              <a:r>
                <a:rPr lang="hu-HU" sz="1200" dirty="0">
                  <a:solidFill>
                    <a:srgbClr val="F8F8F8"/>
                  </a:solidFill>
                </a:rPr>
                <a:t> dictum, </a:t>
              </a:r>
              <a:r>
                <a:rPr lang="hu-HU" sz="1200" dirty="0" err="1">
                  <a:solidFill>
                    <a:srgbClr val="F8F8F8"/>
                  </a:solidFill>
                </a:rPr>
                <a:t>mauris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neque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cursus</a:t>
              </a:r>
              <a:r>
                <a:rPr lang="hu-HU" sz="1200" dirty="0">
                  <a:solidFill>
                    <a:srgbClr val="F8F8F8"/>
                  </a:solidFill>
                </a:rPr>
                <a:t> ante, </a:t>
              </a:r>
              <a:r>
                <a:rPr lang="hu-HU" sz="1200" dirty="0" err="1">
                  <a:solidFill>
                    <a:srgbClr val="F8F8F8"/>
                  </a:solidFill>
                </a:rPr>
                <a:t>id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semper</a:t>
              </a:r>
              <a:r>
                <a:rPr lang="hu-HU" sz="1200" dirty="0">
                  <a:solidFill>
                    <a:srgbClr val="F8F8F8"/>
                  </a:solidFill>
                </a:rPr>
                <a:t> mi elit </a:t>
              </a:r>
              <a:r>
                <a:rPr lang="hu-HU" sz="1200" dirty="0" err="1">
                  <a:solidFill>
                    <a:srgbClr val="F8F8F8"/>
                  </a:solidFill>
                </a:rPr>
                <a:t>at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risus</a:t>
              </a:r>
              <a:r>
                <a:rPr lang="hu-HU" sz="1200" dirty="0">
                  <a:solidFill>
                    <a:srgbClr val="F8F8F8"/>
                  </a:solidFill>
                </a:rPr>
                <a:t>. </a:t>
              </a:r>
              <a:r>
                <a:rPr lang="hu-HU" sz="1200" dirty="0" err="1">
                  <a:solidFill>
                    <a:srgbClr val="F8F8F8"/>
                  </a:solidFill>
                </a:rPr>
                <a:t>Nunc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ultricies</a:t>
              </a:r>
              <a:r>
                <a:rPr lang="hu-HU" sz="1200" dirty="0">
                  <a:solidFill>
                    <a:srgbClr val="F8F8F8"/>
                  </a:solidFill>
                </a:rPr>
                <a:t> sem </a:t>
              </a:r>
              <a:r>
                <a:rPr lang="hu-HU" sz="1200" dirty="0" err="1">
                  <a:solidFill>
                    <a:srgbClr val="F8F8F8"/>
                  </a:solidFill>
                </a:rPr>
                <a:t>et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quam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vehicula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consequat</a:t>
              </a:r>
              <a:r>
                <a:rPr lang="hu-HU" sz="1200" dirty="0">
                  <a:solidFill>
                    <a:srgbClr val="F8F8F8"/>
                  </a:solidFill>
                </a:rPr>
                <a:t>. </a:t>
              </a:r>
              <a:r>
                <a:rPr lang="hu-HU" sz="1200" dirty="0" err="1">
                  <a:solidFill>
                    <a:srgbClr val="F8F8F8"/>
                  </a:solidFill>
                </a:rPr>
                <a:t>Morbi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egestas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lacinia</a:t>
              </a:r>
              <a:r>
                <a:rPr lang="hu-HU" sz="1200" dirty="0">
                  <a:solidFill>
                    <a:srgbClr val="F8F8F8"/>
                  </a:solidFill>
                </a:rPr>
                <a:t> turpis eget </a:t>
              </a:r>
              <a:r>
                <a:rPr lang="hu-HU" sz="1200" dirty="0" err="1">
                  <a:solidFill>
                    <a:srgbClr val="F8F8F8"/>
                  </a:solidFill>
                </a:rPr>
                <a:t>viverra</a:t>
              </a:r>
              <a:r>
                <a:rPr lang="hu-HU" sz="1200" dirty="0">
                  <a:solidFill>
                    <a:srgbClr val="F8F8F8"/>
                  </a:solidFill>
                </a:rPr>
                <a:t>. </a:t>
              </a:r>
            </a:p>
          </p:txBody>
        </p:sp>
        <p:sp>
          <p:nvSpPr>
            <p:cNvPr id="5" name="Szövegdoboz 4">
              <a:extLst>
                <a:ext uri="{FF2B5EF4-FFF2-40B4-BE49-F238E27FC236}">
                  <a16:creationId xmlns:a16="http://schemas.microsoft.com/office/drawing/2014/main" id="{94DC75A1-EC67-C7AD-C343-0FF2B988FDD0}"/>
                </a:ext>
              </a:extLst>
            </p:cNvPr>
            <p:cNvSpPr txBox="1"/>
            <p:nvPr/>
          </p:nvSpPr>
          <p:spPr>
            <a:xfrm>
              <a:off x="818938" y="2826049"/>
              <a:ext cx="20936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dirty="0">
                  <a:solidFill>
                    <a:srgbClr val="F8F8F8"/>
                  </a:solidFill>
                </a:rPr>
                <a:t>AETAS FEUGIAT</a:t>
              </a:r>
            </a:p>
            <a:p>
              <a:pPr algn="ctr"/>
              <a:r>
                <a:rPr lang="hu-HU" sz="1200" dirty="0" err="1">
                  <a:solidFill>
                    <a:srgbClr val="F8F8F8"/>
                  </a:solidFill>
                </a:rPr>
                <a:t>purus</a:t>
              </a:r>
              <a:r>
                <a:rPr lang="hu-HU" sz="1200" dirty="0">
                  <a:solidFill>
                    <a:srgbClr val="F8F8F8"/>
                  </a:solidFill>
                </a:rPr>
                <a:t> vitae </a:t>
              </a:r>
              <a:r>
                <a:rPr lang="hu-HU" sz="1200" dirty="0" err="1">
                  <a:solidFill>
                    <a:srgbClr val="F8F8F8"/>
                  </a:solidFill>
                </a:rPr>
                <a:t>laoreet</a:t>
              </a:r>
              <a:r>
                <a:rPr lang="hu-HU" sz="1200" dirty="0">
                  <a:solidFill>
                    <a:srgbClr val="F8F8F8"/>
                  </a:solidFill>
                </a:rPr>
                <a:t> dictum, </a:t>
              </a:r>
              <a:r>
                <a:rPr lang="hu-HU" sz="1200" dirty="0" err="1">
                  <a:solidFill>
                    <a:srgbClr val="F8F8F8"/>
                  </a:solidFill>
                </a:rPr>
                <a:t>mauris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neque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cursus</a:t>
              </a:r>
              <a:r>
                <a:rPr lang="hu-HU" sz="1200" dirty="0">
                  <a:solidFill>
                    <a:srgbClr val="F8F8F8"/>
                  </a:solidFill>
                </a:rPr>
                <a:t> ante, </a:t>
              </a:r>
              <a:r>
                <a:rPr lang="hu-HU" sz="1200" dirty="0" err="1">
                  <a:solidFill>
                    <a:srgbClr val="F8F8F8"/>
                  </a:solidFill>
                </a:rPr>
                <a:t>id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semper</a:t>
              </a:r>
              <a:r>
                <a:rPr lang="hu-HU" sz="1200" dirty="0">
                  <a:solidFill>
                    <a:srgbClr val="F8F8F8"/>
                  </a:solidFill>
                </a:rPr>
                <a:t> mi elit </a:t>
              </a:r>
              <a:r>
                <a:rPr lang="hu-HU" sz="1200" dirty="0" err="1">
                  <a:solidFill>
                    <a:srgbClr val="F8F8F8"/>
                  </a:solidFill>
                </a:rPr>
                <a:t>at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risus</a:t>
              </a:r>
              <a:r>
                <a:rPr lang="hu-HU" sz="1200" dirty="0">
                  <a:solidFill>
                    <a:srgbClr val="F8F8F8"/>
                  </a:solidFill>
                </a:rPr>
                <a:t>. </a:t>
              </a:r>
              <a:r>
                <a:rPr lang="hu-HU" sz="1200" dirty="0" err="1">
                  <a:solidFill>
                    <a:srgbClr val="F8F8F8"/>
                  </a:solidFill>
                </a:rPr>
                <a:t>Nunc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ultricies</a:t>
              </a:r>
              <a:r>
                <a:rPr lang="hu-HU" sz="1200" dirty="0">
                  <a:solidFill>
                    <a:srgbClr val="F8F8F8"/>
                  </a:solidFill>
                </a:rPr>
                <a:t> sem </a:t>
              </a:r>
              <a:r>
                <a:rPr lang="hu-HU" sz="1200" dirty="0" err="1">
                  <a:solidFill>
                    <a:srgbClr val="F8F8F8"/>
                  </a:solidFill>
                </a:rPr>
                <a:t>et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quam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vehicula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consequat</a:t>
              </a:r>
              <a:r>
                <a:rPr lang="hu-HU" sz="1200" dirty="0">
                  <a:solidFill>
                    <a:srgbClr val="F8F8F8"/>
                  </a:solidFill>
                </a:rPr>
                <a:t>. </a:t>
              </a:r>
              <a:r>
                <a:rPr lang="hu-HU" sz="1200" dirty="0" err="1">
                  <a:solidFill>
                    <a:srgbClr val="F8F8F8"/>
                  </a:solidFill>
                </a:rPr>
                <a:t>Morbi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egestas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lacinia</a:t>
              </a:r>
              <a:r>
                <a:rPr lang="hu-HU" sz="1200" dirty="0">
                  <a:solidFill>
                    <a:srgbClr val="F8F8F8"/>
                  </a:solidFill>
                </a:rPr>
                <a:t> turpis eget </a:t>
              </a:r>
              <a:r>
                <a:rPr lang="hu-HU" sz="1200" dirty="0" err="1">
                  <a:solidFill>
                    <a:srgbClr val="F8F8F8"/>
                  </a:solidFill>
                </a:rPr>
                <a:t>viverra</a:t>
              </a:r>
              <a:r>
                <a:rPr lang="hu-HU" sz="1200" dirty="0">
                  <a:solidFill>
                    <a:srgbClr val="F8F8F8"/>
                  </a:solidFill>
                </a:rPr>
                <a:t>. </a:t>
              </a:r>
            </a:p>
          </p:txBody>
        </p:sp>
        <p:sp>
          <p:nvSpPr>
            <p:cNvPr id="8" name="Téglalap 7">
              <a:extLst>
                <a:ext uri="{FF2B5EF4-FFF2-40B4-BE49-F238E27FC236}">
                  <a16:creationId xmlns:a16="http://schemas.microsoft.com/office/drawing/2014/main" id="{A71E41DC-944F-7365-1D4C-AB6C89A5174D}"/>
                </a:ext>
              </a:extLst>
            </p:cNvPr>
            <p:cNvSpPr/>
            <p:nvPr/>
          </p:nvSpPr>
          <p:spPr>
            <a:xfrm>
              <a:off x="-2275" y="2347921"/>
              <a:ext cx="2439136" cy="243913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2539D756-F290-489B-35A9-94B71A3A0F49}"/>
                </a:ext>
              </a:extLst>
            </p:cNvPr>
            <p:cNvSpPr/>
            <p:nvPr/>
          </p:nvSpPr>
          <p:spPr>
            <a:xfrm>
              <a:off x="2432011" y="2362789"/>
              <a:ext cx="2439136" cy="242372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0" name="Téglalap 9">
              <a:extLst>
                <a:ext uri="{FF2B5EF4-FFF2-40B4-BE49-F238E27FC236}">
                  <a16:creationId xmlns:a16="http://schemas.microsoft.com/office/drawing/2014/main" id="{DC58FDD4-C769-3EBA-2192-AAFA9E1E7FBE}"/>
                </a:ext>
              </a:extLst>
            </p:cNvPr>
            <p:cNvSpPr/>
            <p:nvPr/>
          </p:nvSpPr>
          <p:spPr>
            <a:xfrm>
              <a:off x="4864100" y="2357852"/>
              <a:ext cx="2439136" cy="242372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1" name="Téglalap 10">
              <a:extLst>
                <a:ext uri="{FF2B5EF4-FFF2-40B4-BE49-F238E27FC236}">
                  <a16:creationId xmlns:a16="http://schemas.microsoft.com/office/drawing/2014/main" id="{06E3553E-4A5F-0780-A462-736857D7E4D9}"/>
                </a:ext>
              </a:extLst>
            </p:cNvPr>
            <p:cNvSpPr/>
            <p:nvPr/>
          </p:nvSpPr>
          <p:spPr>
            <a:xfrm>
              <a:off x="7298385" y="2357336"/>
              <a:ext cx="2439136" cy="244179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</p:grpSp>
      <p:sp>
        <p:nvSpPr>
          <p:cNvPr id="13" name="Folyamatábra: Feldolgozás 12">
            <a:extLst>
              <a:ext uri="{FF2B5EF4-FFF2-40B4-BE49-F238E27FC236}">
                <a16:creationId xmlns:a16="http://schemas.microsoft.com/office/drawing/2014/main" id="{B84220BD-C5EB-9FFD-3ADC-AB93CD336802}"/>
              </a:ext>
            </a:extLst>
          </p:cNvPr>
          <p:cNvSpPr/>
          <p:nvPr/>
        </p:nvSpPr>
        <p:spPr>
          <a:xfrm>
            <a:off x="4298" y="2050902"/>
            <a:ext cx="3047851" cy="110328"/>
          </a:xfrm>
          <a:prstGeom prst="flowChartProcess">
            <a:avLst/>
          </a:prstGeom>
          <a:solidFill>
            <a:srgbClr val="8C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14" name="Folyamatábra: Feldolgozás 13">
            <a:extLst>
              <a:ext uri="{FF2B5EF4-FFF2-40B4-BE49-F238E27FC236}">
                <a16:creationId xmlns:a16="http://schemas.microsoft.com/office/drawing/2014/main" id="{16123D5E-8C70-6EDB-99BD-E626BBE32589}"/>
              </a:ext>
            </a:extLst>
          </p:cNvPr>
          <p:cNvSpPr/>
          <p:nvPr/>
        </p:nvSpPr>
        <p:spPr>
          <a:xfrm rot="5400000">
            <a:off x="4874759" y="3207560"/>
            <a:ext cx="2418562" cy="86399"/>
          </a:xfrm>
          <a:prstGeom prst="flowChartProcess">
            <a:avLst/>
          </a:prstGeom>
          <a:solidFill>
            <a:srgbClr val="8C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15" name="Folyamatábra: Feldolgozás 14">
            <a:extLst>
              <a:ext uri="{FF2B5EF4-FFF2-40B4-BE49-F238E27FC236}">
                <a16:creationId xmlns:a16="http://schemas.microsoft.com/office/drawing/2014/main" id="{D8E5B8DF-9650-FCFE-4CA7-409D8FDCF916}"/>
              </a:ext>
            </a:extLst>
          </p:cNvPr>
          <p:cNvSpPr/>
          <p:nvPr/>
        </p:nvSpPr>
        <p:spPr>
          <a:xfrm>
            <a:off x="9131507" y="4417799"/>
            <a:ext cx="3060494" cy="74420"/>
          </a:xfrm>
          <a:prstGeom prst="flowChartProcess">
            <a:avLst/>
          </a:prstGeom>
          <a:solidFill>
            <a:srgbClr val="8C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17" name="Kép helye 16">
            <a:extLst>
              <a:ext uri="{FF2B5EF4-FFF2-40B4-BE49-F238E27FC236}">
                <a16:creationId xmlns:a16="http://schemas.microsoft.com/office/drawing/2014/main" id="{CD7B1A81-B5B4-95B9-D1C2-D3DAF23A30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588" y="4478338"/>
            <a:ext cx="12193588" cy="2378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18" name="Szöveg helye 3">
            <a:extLst>
              <a:ext uri="{FF2B5EF4-FFF2-40B4-BE49-F238E27FC236}">
                <a16:creationId xmlns:a16="http://schemas.microsoft.com/office/drawing/2014/main" id="{9ADC442E-EBA3-2F93-9DAB-351EA3C68BEA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123629" y="2299722"/>
            <a:ext cx="2741601" cy="20037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9" name="Szöveg helye 3">
            <a:extLst>
              <a:ext uri="{FF2B5EF4-FFF2-40B4-BE49-F238E27FC236}">
                <a16:creationId xmlns:a16="http://schemas.microsoft.com/office/drawing/2014/main" id="{FBCD0D25-FB21-6941-3BFE-19FA09533641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3183211" y="2301310"/>
            <a:ext cx="2739917" cy="20037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Szöveg helye 3">
            <a:extLst>
              <a:ext uri="{FF2B5EF4-FFF2-40B4-BE49-F238E27FC236}">
                <a16:creationId xmlns:a16="http://schemas.microsoft.com/office/drawing/2014/main" id="{B3AF35FA-6FD0-EEE8-C66B-9D6E0FA68446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6244951" y="2285296"/>
            <a:ext cx="2708550" cy="20037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1" name="Szöveg helye 3">
            <a:extLst>
              <a:ext uri="{FF2B5EF4-FFF2-40B4-BE49-F238E27FC236}">
                <a16:creationId xmlns:a16="http://schemas.microsoft.com/office/drawing/2014/main" id="{FC9C4B3D-CF3C-5158-5593-69D6C3A0DB92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9255285" y="2303443"/>
            <a:ext cx="2813085" cy="20037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Szöveg helye 3">
            <a:extLst>
              <a:ext uri="{FF2B5EF4-FFF2-40B4-BE49-F238E27FC236}">
                <a16:creationId xmlns:a16="http://schemas.microsoft.com/office/drawing/2014/main" id="{CD585567-EB84-2952-52CA-1BB99CA51985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462046" y="1164452"/>
            <a:ext cx="11237970" cy="71861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648623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>
            <a:extLst>
              <a:ext uri="{FF2B5EF4-FFF2-40B4-BE49-F238E27FC236}">
                <a16:creationId xmlns:a16="http://schemas.microsoft.com/office/drawing/2014/main" id="{B5D2D64F-D20F-35C7-9C30-5653E509FE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F37C5C89-B5A1-BF10-83B7-CF8FAD5A131A}"/>
              </a:ext>
            </a:extLst>
          </p:cNvPr>
          <p:cNvGrpSpPr/>
          <p:nvPr/>
        </p:nvGrpSpPr>
        <p:grpSpPr>
          <a:xfrm>
            <a:off x="-2276" y="2041477"/>
            <a:ext cx="12189978" cy="2441734"/>
            <a:chOff x="-2275" y="2347921"/>
            <a:chExt cx="7305511" cy="2439136"/>
          </a:xfrm>
        </p:grpSpPr>
        <p:sp>
          <p:nvSpPr>
            <p:cNvPr id="4" name="Szövegdoboz 3">
              <a:extLst>
                <a:ext uri="{FF2B5EF4-FFF2-40B4-BE49-F238E27FC236}">
                  <a16:creationId xmlns:a16="http://schemas.microsoft.com/office/drawing/2014/main" id="{C70A21D9-9A80-7410-7DC1-CC74BC7A9858}"/>
                </a:ext>
              </a:extLst>
            </p:cNvPr>
            <p:cNvSpPr txBox="1"/>
            <p:nvPr/>
          </p:nvSpPr>
          <p:spPr>
            <a:xfrm>
              <a:off x="3638338" y="2826049"/>
              <a:ext cx="20936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dirty="0">
                  <a:solidFill>
                    <a:srgbClr val="F8F8F8"/>
                  </a:solidFill>
                </a:rPr>
                <a:t>MAURIS NEQUE</a:t>
              </a:r>
              <a:endParaRPr lang="hu-HU" sz="1200" dirty="0">
                <a:solidFill>
                  <a:srgbClr val="F8F8F8"/>
                </a:solidFill>
              </a:endParaRPr>
            </a:p>
            <a:p>
              <a:pPr algn="ctr"/>
              <a:r>
                <a:rPr lang="hu-HU" sz="1200" dirty="0" err="1">
                  <a:solidFill>
                    <a:srgbClr val="F8F8F8"/>
                  </a:solidFill>
                </a:rPr>
                <a:t>purus</a:t>
              </a:r>
              <a:r>
                <a:rPr lang="hu-HU" sz="1200" dirty="0">
                  <a:solidFill>
                    <a:srgbClr val="F8F8F8"/>
                  </a:solidFill>
                </a:rPr>
                <a:t> vitae </a:t>
              </a:r>
              <a:r>
                <a:rPr lang="hu-HU" sz="1200" dirty="0" err="1">
                  <a:solidFill>
                    <a:srgbClr val="F8F8F8"/>
                  </a:solidFill>
                </a:rPr>
                <a:t>laoreet</a:t>
              </a:r>
              <a:r>
                <a:rPr lang="hu-HU" sz="1200" dirty="0">
                  <a:solidFill>
                    <a:srgbClr val="F8F8F8"/>
                  </a:solidFill>
                </a:rPr>
                <a:t> dictum, </a:t>
              </a:r>
              <a:r>
                <a:rPr lang="hu-HU" sz="1200" dirty="0" err="1">
                  <a:solidFill>
                    <a:srgbClr val="F8F8F8"/>
                  </a:solidFill>
                </a:rPr>
                <a:t>mauris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neque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cursus</a:t>
              </a:r>
              <a:r>
                <a:rPr lang="hu-HU" sz="1200" dirty="0">
                  <a:solidFill>
                    <a:srgbClr val="F8F8F8"/>
                  </a:solidFill>
                </a:rPr>
                <a:t> ante, </a:t>
              </a:r>
              <a:r>
                <a:rPr lang="hu-HU" sz="1200" dirty="0" err="1">
                  <a:solidFill>
                    <a:srgbClr val="F8F8F8"/>
                  </a:solidFill>
                </a:rPr>
                <a:t>id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semper</a:t>
              </a:r>
              <a:r>
                <a:rPr lang="hu-HU" sz="1200" dirty="0">
                  <a:solidFill>
                    <a:srgbClr val="F8F8F8"/>
                  </a:solidFill>
                </a:rPr>
                <a:t> mi elit </a:t>
              </a:r>
              <a:r>
                <a:rPr lang="hu-HU" sz="1200" dirty="0" err="1">
                  <a:solidFill>
                    <a:srgbClr val="F8F8F8"/>
                  </a:solidFill>
                </a:rPr>
                <a:t>at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risus</a:t>
              </a:r>
              <a:r>
                <a:rPr lang="hu-HU" sz="1200" dirty="0">
                  <a:solidFill>
                    <a:srgbClr val="F8F8F8"/>
                  </a:solidFill>
                </a:rPr>
                <a:t>. </a:t>
              </a:r>
              <a:r>
                <a:rPr lang="hu-HU" sz="1200" dirty="0" err="1">
                  <a:solidFill>
                    <a:srgbClr val="F8F8F8"/>
                  </a:solidFill>
                </a:rPr>
                <a:t>Nunc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ultricies</a:t>
              </a:r>
              <a:r>
                <a:rPr lang="hu-HU" sz="1200" dirty="0">
                  <a:solidFill>
                    <a:srgbClr val="F8F8F8"/>
                  </a:solidFill>
                </a:rPr>
                <a:t> sem </a:t>
              </a:r>
              <a:r>
                <a:rPr lang="hu-HU" sz="1200" dirty="0" err="1">
                  <a:solidFill>
                    <a:srgbClr val="F8F8F8"/>
                  </a:solidFill>
                </a:rPr>
                <a:t>et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quam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vehicula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consequat</a:t>
              </a:r>
              <a:r>
                <a:rPr lang="hu-HU" sz="1200" dirty="0">
                  <a:solidFill>
                    <a:srgbClr val="F8F8F8"/>
                  </a:solidFill>
                </a:rPr>
                <a:t>. </a:t>
              </a:r>
              <a:r>
                <a:rPr lang="hu-HU" sz="1200" dirty="0" err="1">
                  <a:solidFill>
                    <a:srgbClr val="F8F8F8"/>
                  </a:solidFill>
                </a:rPr>
                <a:t>Morbi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egestas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lacinia</a:t>
              </a:r>
              <a:r>
                <a:rPr lang="hu-HU" sz="1200" dirty="0">
                  <a:solidFill>
                    <a:srgbClr val="F8F8F8"/>
                  </a:solidFill>
                </a:rPr>
                <a:t> turpis eget </a:t>
              </a:r>
              <a:r>
                <a:rPr lang="hu-HU" sz="1200" dirty="0" err="1">
                  <a:solidFill>
                    <a:srgbClr val="F8F8F8"/>
                  </a:solidFill>
                </a:rPr>
                <a:t>viverra</a:t>
              </a:r>
              <a:r>
                <a:rPr lang="hu-HU" sz="1200" dirty="0">
                  <a:solidFill>
                    <a:srgbClr val="F8F8F8"/>
                  </a:solidFill>
                </a:rPr>
                <a:t>. </a:t>
              </a:r>
            </a:p>
          </p:txBody>
        </p:sp>
        <p:sp>
          <p:nvSpPr>
            <p:cNvPr id="5" name="Szövegdoboz 4">
              <a:extLst>
                <a:ext uri="{FF2B5EF4-FFF2-40B4-BE49-F238E27FC236}">
                  <a16:creationId xmlns:a16="http://schemas.microsoft.com/office/drawing/2014/main" id="{94DC75A1-EC67-C7AD-C343-0FF2B988FDD0}"/>
                </a:ext>
              </a:extLst>
            </p:cNvPr>
            <p:cNvSpPr txBox="1"/>
            <p:nvPr/>
          </p:nvSpPr>
          <p:spPr>
            <a:xfrm>
              <a:off x="818938" y="2826049"/>
              <a:ext cx="20936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dirty="0">
                  <a:solidFill>
                    <a:srgbClr val="F8F8F8"/>
                  </a:solidFill>
                </a:rPr>
                <a:t>AETAS FEUGIAT</a:t>
              </a:r>
            </a:p>
            <a:p>
              <a:pPr algn="ctr"/>
              <a:r>
                <a:rPr lang="hu-HU" sz="1200" dirty="0" err="1">
                  <a:solidFill>
                    <a:srgbClr val="F8F8F8"/>
                  </a:solidFill>
                </a:rPr>
                <a:t>purus</a:t>
              </a:r>
              <a:r>
                <a:rPr lang="hu-HU" sz="1200" dirty="0">
                  <a:solidFill>
                    <a:srgbClr val="F8F8F8"/>
                  </a:solidFill>
                </a:rPr>
                <a:t> vitae </a:t>
              </a:r>
              <a:r>
                <a:rPr lang="hu-HU" sz="1200" dirty="0" err="1">
                  <a:solidFill>
                    <a:srgbClr val="F8F8F8"/>
                  </a:solidFill>
                </a:rPr>
                <a:t>laoreet</a:t>
              </a:r>
              <a:r>
                <a:rPr lang="hu-HU" sz="1200" dirty="0">
                  <a:solidFill>
                    <a:srgbClr val="F8F8F8"/>
                  </a:solidFill>
                </a:rPr>
                <a:t> dictum, </a:t>
              </a:r>
              <a:r>
                <a:rPr lang="hu-HU" sz="1200" dirty="0" err="1">
                  <a:solidFill>
                    <a:srgbClr val="F8F8F8"/>
                  </a:solidFill>
                </a:rPr>
                <a:t>mauris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neque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cursus</a:t>
              </a:r>
              <a:r>
                <a:rPr lang="hu-HU" sz="1200" dirty="0">
                  <a:solidFill>
                    <a:srgbClr val="F8F8F8"/>
                  </a:solidFill>
                </a:rPr>
                <a:t> ante, </a:t>
              </a:r>
              <a:r>
                <a:rPr lang="hu-HU" sz="1200" dirty="0" err="1">
                  <a:solidFill>
                    <a:srgbClr val="F8F8F8"/>
                  </a:solidFill>
                </a:rPr>
                <a:t>id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semper</a:t>
              </a:r>
              <a:r>
                <a:rPr lang="hu-HU" sz="1200" dirty="0">
                  <a:solidFill>
                    <a:srgbClr val="F8F8F8"/>
                  </a:solidFill>
                </a:rPr>
                <a:t> mi elit </a:t>
              </a:r>
              <a:r>
                <a:rPr lang="hu-HU" sz="1200" dirty="0" err="1">
                  <a:solidFill>
                    <a:srgbClr val="F8F8F8"/>
                  </a:solidFill>
                </a:rPr>
                <a:t>at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risus</a:t>
              </a:r>
              <a:r>
                <a:rPr lang="hu-HU" sz="1200" dirty="0">
                  <a:solidFill>
                    <a:srgbClr val="F8F8F8"/>
                  </a:solidFill>
                </a:rPr>
                <a:t>. </a:t>
              </a:r>
              <a:r>
                <a:rPr lang="hu-HU" sz="1200" dirty="0" err="1">
                  <a:solidFill>
                    <a:srgbClr val="F8F8F8"/>
                  </a:solidFill>
                </a:rPr>
                <a:t>Nunc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ultricies</a:t>
              </a:r>
              <a:r>
                <a:rPr lang="hu-HU" sz="1200" dirty="0">
                  <a:solidFill>
                    <a:srgbClr val="F8F8F8"/>
                  </a:solidFill>
                </a:rPr>
                <a:t> sem </a:t>
              </a:r>
              <a:r>
                <a:rPr lang="hu-HU" sz="1200" dirty="0" err="1">
                  <a:solidFill>
                    <a:srgbClr val="F8F8F8"/>
                  </a:solidFill>
                </a:rPr>
                <a:t>et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quam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vehicula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consequat</a:t>
              </a:r>
              <a:r>
                <a:rPr lang="hu-HU" sz="1200" dirty="0">
                  <a:solidFill>
                    <a:srgbClr val="F8F8F8"/>
                  </a:solidFill>
                </a:rPr>
                <a:t>. </a:t>
              </a:r>
              <a:r>
                <a:rPr lang="hu-HU" sz="1200" dirty="0" err="1">
                  <a:solidFill>
                    <a:srgbClr val="F8F8F8"/>
                  </a:solidFill>
                </a:rPr>
                <a:t>Morbi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egestas</a:t>
              </a:r>
              <a:r>
                <a:rPr lang="hu-HU" sz="1200" dirty="0">
                  <a:solidFill>
                    <a:srgbClr val="F8F8F8"/>
                  </a:solidFill>
                </a:rPr>
                <a:t> </a:t>
              </a:r>
              <a:r>
                <a:rPr lang="hu-HU" sz="1200" dirty="0" err="1">
                  <a:solidFill>
                    <a:srgbClr val="F8F8F8"/>
                  </a:solidFill>
                </a:rPr>
                <a:t>lacinia</a:t>
              </a:r>
              <a:r>
                <a:rPr lang="hu-HU" sz="1200" dirty="0">
                  <a:solidFill>
                    <a:srgbClr val="F8F8F8"/>
                  </a:solidFill>
                </a:rPr>
                <a:t> turpis eget </a:t>
              </a:r>
              <a:r>
                <a:rPr lang="hu-HU" sz="1200" dirty="0" err="1">
                  <a:solidFill>
                    <a:srgbClr val="F8F8F8"/>
                  </a:solidFill>
                </a:rPr>
                <a:t>viverra</a:t>
              </a:r>
              <a:r>
                <a:rPr lang="hu-HU" sz="1200" dirty="0">
                  <a:solidFill>
                    <a:srgbClr val="F8F8F8"/>
                  </a:solidFill>
                </a:rPr>
                <a:t>. </a:t>
              </a:r>
            </a:p>
          </p:txBody>
        </p:sp>
        <p:sp>
          <p:nvSpPr>
            <p:cNvPr id="8" name="Téglalap 7">
              <a:extLst>
                <a:ext uri="{FF2B5EF4-FFF2-40B4-BE49-F238E27FC236}">
                  <a16:creationId xmlns:a16="http://schemas.microsoft.com/office/drawing/2014/main" id="{A71E41DC-944F-7365-1D4C-AB6C89A5174D}"/>
                </a:ext>
              </a:extLst>
            </p:cNvPr>
            <p:cNvSpPr/>
            <p:nvPr/>
          </p:nvSpPr>
          <p:spPr>
            <a:xfrm>
              <a:off x="-2275" y="2347921"/>
              <a:ext cx="2439136" cy="243913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2539D756-F290-489B-35A9-94B71A3A0F49}"/>
                </a:ext>
              </a:extLst>
            </p:cNvPr>
            <p:cNvSpPr/>
            <p:nvPr/>
          </p:nvSpPr>
          <p:spPr>
            <a:xfrm>
              <a:off x="2432011" y="2362789"/>
              <a:ext cx="2439136" cy="242372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0" name="Téglalap 9">
              <a:extLst>
                <a:ext uri="{FF2B5EF4-FFF2-40B4-BE49-F238E27FC236}">
                  <a16:creationId xmlns:a16="http://schemas.microsoft.com/office/drawing/2014/main" id="{DC58FDD4-C769-3EBA-2192-AAFA9E1E7FBE}"/>
                </a:ext>
              </a:extLst>
            </p:cNvPr>
            <p:cNvSpPr/>
            <p:nvPr/>
          </p:nvSpPr>
          <p:spPr>
            <a:xfrm>
              <a:off x="4864100" y="2357852"/>
              <a:ext cx="2439136" cy="242372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</p:grpSp>
      <p:sp>
        <p:nvSpPr>
          <p:cNvPr id="13" name="Folyamatábra: Feldolgozás 12">
            <a:extLst>
              <a:ext uri="{FF2B5EF4-FFF2-40B4-BE49-F238E27FC236}">
                <a16:creationId xmlns:a16="http://schemas.microsoft.com/office/drawing/2014/main" id="{B84220BD-C5EB-9FFD-3ADC-AB93CD336802}"/>
              </a:ext>
            </a:extLst>
          </p:cNvPr>
          <p:cNvSpPr/>
          <p:nvPr/>
        </p:nvSpPr>
        <p:spPr>
          <a:xfrm>
            <a:off x="4298" y="2050902"/>
            <a:ext cx="4069943" cy="74547"/>
          </a:xfrm>
          <a:prstGeom prst="flowChartProcess">
            <a:avLst/>
          </a:prstGeom>
          <a:solidFill>
            <a:srgbClr val="8C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14" name="Folyamatábra: Feldolgozás 13">
            <a:extLst>
              <a:ext uri="{FF2B5EF4-FFF2-40B4-BE49-F238E27FC236}">
                <a16:creationId xmlns:a16="http://schemas.microsoft.com/office/drawing/2014/main" id="{16123D5E-8C70-6EDB-99BD-E626BBE32589}"/>
              </a:ext>
            </a:extLst>
          </p:cNvPr>
          <p:cNvSpPr/>
          <p:nvPr/>
        </p:nvSpPr>
        <p:spPr>
          <a:xfrm rot="5400000">
            <a:off x="6952405" y="3226313"/>
            <a:ext cx="2418562" cy="86399"/>
          </a:xfrm>
          <a:prstGeom prst="flowChartProcess">
            <a:avLst/>
          </a:prstGeom>
          <a:solidFill>
            <a:srgbClr val="8C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17" name="Kép helye 16">
            <a:extLst>
              <a:ext uri="{FF2B5EF4-FFF2-40B4-BE49-F238E27FC236}">
                <a16:creationId xmlns:a16="http://schemas.microsoft.com/office/drawing/2014/main" id="{CD7B1A81-B5B4-95B9-D1C2-D3DAF23A30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97" y="4477724"/>
            <a:ext cx="12193588" cy="2378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18" name="Szöveg helye 3">
            <a:extLst>
              <a:ext uri="{FF2B5EF4-FFF2-40B4-BE49-F238E27FC236}">
                <a16:creationId xmlns:a16="http://schemas.microsoft.com/office/drawing/2014/main" id="{9ADC442E-EBA3-2F93-9DAB-351EA3C68BEA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123629" y="2299722"/>
            <a:ext cx="3779867" cy="20037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9" name="Szöveg helye 3">
            <a:extLst>
              <a:ext uri="{FF2B5EF4-FFF2-40B4-BE49-F238E27FC236}">
                <a16:creationId xmlns:a16="http://schemas.microsoft.com/office/drawing/2014/main" id="{FBCD0D25-FB21-6941-3BFE-19FA09533641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223745" y="2267647"/>
            <a:ext cx="3737938" cy="20037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Szöveg helye 3">
            <a:extLst>
              <a:ext uri="{FF2B5EF4-FFF2-40B4-BE49-F238E27FC236}">
                <a16:creationId xmlns:a16="http://schemas.microsoft.com/office/drawing/2014/main" id="{B3AF35FA-6FD0-EEE8-C66B-9D6E0FA68446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360963" y="2267647"/>
            <a:ext cx="3707408" cy="20037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Szöveg helye 3">
            <a:extLst>
              <a:ext uri="{FF2B5EF4-FFF2-40B4-BE49-F238E27FC236}">
                <a16:creationId xmlns:a16="http://schemas.microsoft.com/office/drawing/2014/main" id="{CD585567-EB84-2952-52CA-1BB99CA51985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462046" y="1164452"/>
            <a:ext cx="11237970" cy="71861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07515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ím 1">
            <a:extLst>
              <a:ext uri="{FF2B5EF4-FFF2-40B4-BE49-F238E27FC236}">
                <a16:creationId xmlns:a16="http://schemas.microsoft.com/office/drawing/2014/main" id="{194B914A-15DB-F623-E423-55223C96E609}"/>
              </a:ext>
            </a:extLst>
          </p:cNvPr>
          <p:cNvSpPr txBox="1">
            <a:spLocks/>
          </p:cNvSpPr>
          <p:nvPr/>
        </p:nvSpPr>
        <p:spPr>
          <a:xfrm>
            <a:off x="4125723" y="4002450"/>
            <a:ext cx="1543436" cy="25799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9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5</a:t>
            </a:r>
            <a:endParaRPr lang="hu-HU" sz="199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B5D2D64F-D20F-35C7-9C30-5653E509FE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24" name="Cím 1">
            <a:extLst>
              <a:ext uri="{FF2B5EF4-FFF2-40B4-BE49-F238E27FC236}">
                <a16:creationId xmlns:a16="http://schemas.microsoft.com/office/drawing/2014/main" id="{3FFB2E68-AB8E-CB3D-2F4C-DE338CD7F892}"/>
              </a:ext>
            </a:extLst>
          </p:cNvPr>
          <p:cNvSpPr txBox="1">
            <a:spLocks/>
          </p:cNvSpPr>
          <p:nvPr/>
        </p:nvSpPr>
        <p:spPr>
          <a:xfrm>
            <a:off x="476059" y="1409933"/>
            <a:ext cx="1543436" cy="25799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99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1</a:t>
            </a:r>
            <a:endParaRPr lang="hu-HU" sz="19900" b="1" dirty="0">
              <a:solidFill>
                <a:schemeClr val="bg2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5" name="Cím 1">
            <a:extLst>
              <a:ext uri="{FF2B5EF4-FFF2-40B4-BE49-F238E27FC236}">
                <a16:creationId xmlns:a16="http://schemas.microsoft.com/office/drawing/2014/main" id="{5D6BD866-C555-416D-AB30-B5EC3C80032F}"/>
              </a:ext>
            </a:extLst>
          </p:cNvPr>
          <p:cNvSpPr txBox="1">
            <a:spLocks/>
          </p:cNvSpPr>
          <p:nvPr/>
        </p:nvSpPr>
        <p:spPr>
          <a:xfrm>
            <a:off x="4125723" y="1476491"/>
            <a:ext cx="1543436" cy="25799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9900" b="1" dirty="0">
                <a:solidFill>
                  <a:schemeClr val="tx1"/>
                </a:solidFill>
                <a:latin typeface="+mn-lt"/>
              </a:rPr>
              <a:t>2</a:t>
            </a:r>
            <a:endParaRPr lang="hu-HU" sz="19900" b="1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6" name="Cím 1">
            <a:extLst>
              <a:ext uri="{FF2B5EF4-FFF2-40B4-BE49-F238E27FC236}">
                <a16:creationId xmlns:a16="http://schemas.microsoft.com/office/drawing/2014/main" id="{8794D72B-8BEA-2326-D0A4-6134CB230336}"/>
              </a:ext>
            </a:extLst>
          </p:cNvPr>
          <p:cNvSpPr txBox="1">
            <a:spLocks/>
          </p:cNvSpPr>
          <p:nvPr/>
        </p:nvSpPr>
        <p:spPr>
          <a:xfrm>
            <a:off x="7872693" y="1476491"/>
            <a:ext cx="1543436" cy="25799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9900" b="1" dirty="0">
                <a:solidFill>
                  <a:srgbClr val="8C2633"/>
                </a:solidFill>
                <a:latin typeface="+mn-lt"/>
              </a:rPr>
              <a:t>3</a:t>
            </a:r>
            <a:endParaRPr lang="hu-HU" sz="19900" b="1" dirty="0">
              <a:solidFill>
                <a:srgbClr val="8C2633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7" name="Szabadkézi sokszög: alakzat 26">
            <a:extLst>
              <a:ext uri="{FF2B5EF4-FFF2-40B4-BE49-F238E27FC236}">
                <a16:creationId xmlns:a16="http://schemas.microsoft.com/office/drawing/2014/main" id="{E0A216BF-7699-451D-506A-1E859C6A03BA}"/>
              </a:ext>
            </a:extLst>
          </p:cNvPr>
          <p:cNvSpPr/>
          <p:nvPr/>
        </p:nvSpPr>
        <p:spPr>
          <a:xfrm>
            <a:off x="866848" y="1543271"/>
            <a:ext cx="3081808" cy="2164076"/>
          </a:xfrm>
          <a:custGeom>
            <a:avLst/>
            <a:gdLst>
              <a:gd name="connsiteX0" fmla="*/ 994607 w 3615742"/>
              <a:gd name="connsiteY0" fmla="*/ 0 h 2539010"/>
              <a:gd name="connsiteX1" fmla="*/ 3615742 w 3615742"/>
              <a:gd name="connsiteY1" fmla="*/ 0 h 2539010"/>
              <a:gd name="connsiteX2" fmla="*/ 3615742 w 3615742"/>
              <a:gd name="connsiteY2" fmla="*/ 2539010 h 2539010"/>
              <a:gd name="connsiteX3" fmla="*/ 3000217 w 3615742"/>
              <a:gd name="connsiteY3" fmla="*/ 2539010 h 2539010"/>
              <a:gd name="connsiteX4" fmla="*/ 2654536 w 3615742"/>
              <a:gd name="connsiteY4" fmla="*/ 2539010 h 2539010"/>
              <a:gd name="connsiteX5" fmla="*/ 0 w 3615742"/>
              <a:gd name="connsiteY5" fmla="*/ 2539010 h 2539010"/>
              <a:gd name="connsiteX6" fmla="*/ 994607 w 3615742"/>
              <a:gd name="connsiteY6" fmla="*/ 0 h 2539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15742" h="2539010">
                <a:moveTo>
                  <a:pt x="994607" y="0"/>
                </a:moveTo>
                <a:lnTo>
                  <a:pt x="3615742" y="0"/>
                </a:lnTo>
                <a:lnTo>
                  <a:pt x="3615742" y="2539010"/>
                </a:lnTo>
                <a:lnTo>
                  <a:pt x="3000217" y="2539010"/>
                </a:lnTo>
                <a:lnTo>
                  <a:pt x="2654536" y="2539010"/>
                </a:lnTo>
                <a:lnTo>
                  <a:pt x="0" y="2539010"/>
                </a:lnTo>
                <a:lnTo>
                  <a:pt x="99460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38100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30" name="Szabadkézi sokszög: alakzat 29">
            <a:extLst>
              <a:ext uri="{FF2B5EF4-FFF2-40B4-BE49-F238E27FC236}">
                <a16:creationId xmlns:a16="http://schemas.microsoft.com/office/drawing/2014/main" id="{D600860F-23AE-BA80-38A2-F6DE65AB3B44}"/>
              </a:ext>
            </a:extLst>
          </p:cNvPr>
          <p:cNvSpPr/>
          <p:nvPr/>
        </p:nvSpPr>
        <p:spPr>
          <a:xfrm>
            <a:off x="4669273" y="1579887"/>
            <a:ext cx="3081808" cy="2164076"/>
          </a:xfrm>
          <a:custGeom>
            <a:avLst/>
            <a:gdLst>
              <a:gd name="connsiteX0" fmla="*/ 994607 w 3615742"/>
              <a:gd name="connsiteY0" fmla="*/ 0 h 2539010"/>
              <a:gd name="connsiteX1" fmla="*/ 3615742 w 3615742"/>
              <a:gd name="connsiteY1" fmla="*/ 0 h 2539010"/>
              <a:gd name="connsiteX2" fmla="*/ 3615742 w 3615742"/>
              <a:gd name="connsiteY2" fmla="*/ 2539010 h 2539010"/>
              <a:gd name="connsiteX3" fmla="*/ 3000217 w 3615742"/>
              <a:gd name="connsiteY3" fmla="*/ 2539010 h 2539010"/>
              <a:gd name="connsiteX4" fmla="*/ 2654536 w 3615742"/>
              <a:gd name="connsiteY4" fmla="*/ 2539010 h 2539010"/>
              <a:gd name="connsiteX5" fmla="*/ 0 w 3615742"/>
              <a:gd name="connsiteY5" fmla="*/ 2539010 h 2539010"/>
              <a:gd name="connsiteX6" fmla="*/ 994607 w 3615742"/>
              <a:gd name="connsiteY6" fmla="*/ 0 h 2539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15742" h="2539010">
                <a:moveTo>
                  <a:pt x="994607" y="0"/>
                </a:moveTo>
                <a:lnTo>
                  <a:pt x="3615742" y="0"/>
                </a:lnTo>
                <a:lnTo>
                  <a:pt x="3615742" y="2539010"/>
                </a:lnTo>
                <a:lnTo>
                  <a:pt x="3000217" y="2539010"/>
                </a:lnTo>
                <a:lnTo>
                  <a:pt x="2654536" y="2539010"/>
                </a:lnTo>
                <a:lnTo>
                  <a:pt x="0" y="2539010"/>
                </a:lnTo>
                <a:lnTo>
                  <a:pt x="994607" y="0"/>
                </a:lnTo>
                <a:close/>
              </a:path>
            </a:pathLst>
          </a:custGeom>
          <a:solidFill>
            <a:schemeClr val="tx1"/>
          </a:solidFill>
          <a:ln w="38100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33" name="Szabadkézi sokszög: alakzat 32">
            <a:extLst>
              <a:ext uri="{FF2B5EF4-FFF2-40B4-BE49-F238E27FC236}">
                <a16:creationId xmlns:a16="http://schemas.microsoft.com/office/drawing/2014/main" id="{0FCE8D44-D537-9909-796E-A67D5A17DFE8}"/>
              </a:ext>
            </a:extLst>
          </p:cNvPr>
          <p:cNvSpPr/>
          <p:nvPr/>
        </p:nvSpPr>
        <p:spPr>
          <a:xfrm>
            <a:off x="8298941" y="1579502"/>
            <a:ext cx="3081808" cy="2164076"/>
          </a:xfrm>
          <a:custGeom>
            <a:avLst/>
            <a:gdLst>
              <a:gd name="connsiteX0" fmla="*/ 994607 w 3615742"/>
              <a:gd name="connsiteY0" fmla="*/ 0 h 2539010"/>
              <a:gd name="connsiteX1" fmla="*/ 3615742 w 3615742"/>
              <a:gd name="connsiteY1" fmla="*/ 0 h 2539010"/>
              <a:gd name="connsiteX2" fmla="*/ 3615742 w 3615742"/>
              <a:gd name="connsiteY2" fmla="*/ 2539010 h 2539010"/>
              <a:gd name="connsiteX3" fmla="*/ 3000217 w 3615742"/>
              <a:gd name="connsiteY3" fmla="*/ 2539010 h 2539010"/>
              <a:gd name="connsiteX4" fmla="*/ 2654536 w 3615742"/>
              <a:gd name="connsiteY4" fmla="*/ 2539010 h 2539010"/>
              <a:gd name="connsiteX5" fmla="*/ 0 w 3615742"/>
              <a:gd name="connsiteY5" fmla="*/ 2539010 h 2539010"/>
              <a:gd name="connsiteX6" fmla="*/ 994607 w 3615742"/>
              <a:gd name="connsiteY6" fmla="*/ 0 h 2539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15742" h="2539010">
                <a:moveTo>
                  <a:pt x="994607" y="0"/>
                </a:moveTo>
                <a:lnTo>
                  <a:pt x="3615742" y="0"/>
                </a:lnTo>
                <a:lnTo>
                  <a:pt x="3615742" y="2539010"/>
                </a:lnTo>
                <a:lnTo>
                  <a:pt x="3000217" y="2539010"/>
                </a:lnTo>
                <a:lnTo>
                  <a:pt x="2654536" y="2539010"/>
                </a:lnTo>
                <a:lnTo>
                  <a:pt x="0" y="2539010"/>
                </a:lnTo>
                <a:lnTo>
                  <a:pt x="994607" y="0"/>
                </a:lnTo>
                <a:close/>
              </a:path>
            </a:pathLst>
          </a:custGeom>
          <a:solidFill>
            <a:srgbClr val="8C2633"/>
          </a:solidFill>
          <a:ln w="38100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36" name="Cím 1">
            <a:extLst>
              <a:ext uri="{FF2B5EF4-FFF2-40B4-BE49-F238E27FC236}">
                <a16:creationId xmlns:a16="http://schemas.microsoft.com/office/drawing/2014/main" id="{F0F76240-3D38-6836-E52D-B0F97E8E7201}"/>
              </a:ext>
            </a:extLst>
          </p:cNvPr>
          <p:cNvSpPr txBox="1">
            <a:spLocks/>
          </p:cNvSpPr>
          <p:nvPr/>
        </p:nvSpPr>
        <p:spPr>
          <a:xfrm>
            <a:off x="298992" y="3946005"/>
            <a:ext cx="1543436" cy="25799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9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4</a:t>
            </a:r>
            <a:endParaRPr lang="hu-HU" sz="199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7" name="Cím 1">
            <a:extLst>
              <a:ext uri="{FF2B5EF4-FFF2-40B4-BE49-F238E27FC236}">
                <a16:creationId xmlns:a16="http://schemas.microsoft.com/office/drawing/2014/main" id="{12221F17-9E09-9479-E133-C41F5F5346EB}"/>
              </a:ext>
            </a:extLst>
          </p:cNvPr>
          <p:cNvSpPr txBox="1">
            <a:spLocks/>
          </p:cNvSpPr>
          <p:nvPr/>
        </p:nvSpPr>
        <p:spPr>
          <a:xfrm>
            <a:off x="7751081" y="4002450"/>
            <a:ext cx="1543436" cy="25799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9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6</a:t>
            </a:r>
            <a:endParaRPr lang="hu-HU" sz="199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8" name="Szabadkézi sokszög: alakzat 37">
            <a:extLst>
              <a:ext uri="{FF2B5EF4-FFF2-40B4-BE49-F238E27FC236}">
                <a16:creationId xmlns:a16="http://schemas.microsoft.com/office/drawing/2014/main" id="{2E968807-822A-0D20-2521-3ED11E49921E}"/>
              </a:ext>
            </a:extLst>
          </p:cNvPr>
          <p:cNvSpPr/>
          <p:nvPr/>
        </p:nvSpPr>
        <p:spPr>
          <a:xfrm>
            <a:off x="866848" y="4069230"/>
            <a:ext cx="3081808" cy="2164076"/>
          </a:xfrm>
          <a:custGeom>
            <a:avLst/>
            <a:gdLst>
              <a:gd name="connsiteX0" fmla="*/ 994607 w 3615742"/>
              <a:gd name="connsiteY0" fmla="*/ 0 h 2539010"/>
              <a:gd name="connsiteX1" fmla="*/ 3615742 w 3615742"/>
              <a:gd name="connsiteY1" fmla="*/ 0 h 2539010"/>
              <a:gd name="connsiteX2" fmla="*/ 3615742 w 3615742"/>
              <a:gd name="connsiteY2" fmla="*/ 2539010 h 2539010"/>
              <a:gd name="connsiteX3" fmla="*/ 3000217 w 3615742"/>
              <a:gd name="connsiteY3" fmla="*/ 2539010 h 2539010"/>
              <a:gd name="connsiteX4" fmla="*/ 2654536 w 3615742"/>
              <a:gd name="connsiteY4" fmla="*/ 2539010 h 2539010"/>
              <a:gd name="connsiteX5" fmla="*/ 0 w 3615742"/>
              <a:gd name="connsiteY5" fmla="*/ 2539010 h 2539010"/>
              <a:gd name="connsiteX6" fmla="*/ 994607 w 3615742"/>
              <a:gd name="connsiteY6" fmla="*/ 0 h 2539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15742" h="2539010">
                <a:moveTo>
                  <a:pt x="994607" y="0"/>
                </a:moveTo>
                <a:lnTo>
                  <a:pt x="3615742" y="0"/>
                </a:lnTo>
                <a:lnTo>
                  <a:pt x="3615742" y="2539010"/>
                </a:lnTo>
                <a:lnTo>
                  <a:pt x="3000217" y="2539010"/>
                </a:lnTo>
                <a:lnTo>
                  <a:pt x="2654536" y="2539010"/>
                </a:lnTo>
                <a:lnTo>
                  <a:pt x="0" y="2539010"/>
                </a:lnTo>
                <a:lnTo>
                  <a:pt x="994607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38100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41" name="Szabadkézi sokszög: alakzat 40">
            <a:extLst>
              <a:ext uri="{FF2B5EF4-FFF2-40B4-BE49-F238E27FC236}">
                <a16:creationId xmlns:a16="http://schemas.microsoft.com/office/drawing/2014/main" id="{50A0F063-E16E-10B2-4380-25BABF22C3B8}"/>
              </a:ext>
            </a:extLst>
          </p:cNvPr>
          <p:cNvSpPr/>
          <p:nvPr/>
        </p:nvSpPr>
        <p:spPr>
          <a:xfrm>
            <a:off x="4669273" y="4105846"/>
            <a:ext cx="3081808" cy="2164076"/>
          </a:xfrm>
          <a:custGeom>
            <a:avLst/>
            <a:gdLst>
              <a:gd name="connsiteX0" fmla="*/ 994607 w 3615742"/>
              <a:gd name="connsiteY0" fmla="*/ 0 h 2539010"/>
              <a:gd name="connsiteX1" fmla="*/ 3615742 w 3615742"/>
              <a:gd name="connsiteY1" fmla="*/ 0 h 2539010"/>
              <a:gd name="connsiteX2" fmla="*/ 3615742 w 3615742"/>
              <a:gd name="connsiteY2" fmla="*/ 2539010 h 2539010"/>
              <a:gd name="connsiteX3" fmla="*/ 3000217 w 3615742"/>
              <a:gd name="connsiteY3" fmla="*/ 2539010 h 2539010"/>
              <a:gd name="connsiteX4" fmla="*/ 2654536 w 3615742"/>
              <a:gd name="connsiteY4" fmla="*/ 2539010 h 2539010"/>
              <a:gd name="connsiteX5" fmla="*/ 0 w 3615742"/>
              <a:gd name="connsiteY5" fmla="*/ 2539010 h 2539010"/>
              <a:gd name="connsiteX6" fmla="*/ 994607 w 3615742"/>
              <a:gd name="connsiteY6" fmla="*/ 0 h 2539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15742" h="2539010">
                <a:moveTo>
                  <a:pt x="994607" y="0"/>
                </a:moveTo>
                <a:lnTo>
                  <a:pt x="3615742" y="0"/>
                </a:lnTo>
                <a:lnTo>
                  <a:pt x="3615742" y="2539010"/>
                </a:lnTo>
                <a:lnTo>
                  <a:pt x="3000217" y="2539010"/>
                </a:lnTo>
                <a:lnTo>
                  <a:pt x="2654536" y="2539010"/>
                </a:lnTo>
                <a:lnTo>
                  <a:pt x="0" y="2539010"/>
                </a:lnTo>
                <a:lnTo>
                  <a:pt x="994607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8100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44" name="Szabadkézi sokszög: alakzat 43">
            <a:extLst>
              <a:ext uri="{FF2B5EF4-FFF2-40B4-BE49-F238E27FC236}">
                <a16:creationId xmlns:a16="http://schemas.microsoft.com/office/drawing/2014/main" id="{F8B3DDDA-A048-7F5A-4207-52806DFD29C6}"/>
              </a:ext>
            </a:extLst>
          </p:cNvPr>
          <p:cNvSpPr/>
          <p:nvPr/>
        </p:nvSpPr>
        <p:spPr>
          <a:xfrm>
            <a:off x="8298941" y="4105461"/>
            <a:ext cx="3081808" cy="2164076"/>
          </a:xfrm>
          <a:custGeom>
            <a:avLst/>
            <a:gdLst>
              <a:gd name="connsiteX0" fmla="*/ 994607 w 3615742"/>
              <a:gd name="connsiteY0" fmla="*/ 0 h 2539010"/>
              <a:gd name="connsiteX1" fmla="*/ 3615742 w 3615742"/>
              <a:gd name="connsiteY1" fmla="*/ 0 h 2539010"/>
              <a:gd name="connsiteX2" fmla="*/ 3615742 w 3615742"/>
              <a:gd name="connsiteY2" fmla="*/ 2539010 h 2539010"/>
              <a:gd name="connsiteX3" fmla="*/ 3000217 w 3615742"/>
              <a:gd name="connsiteY3" fmla="*/ 2539010 h 2539010"/>
              <a:gd name="connsiteX4" fmla="*/ 2654536 w 3615742"/>
              <a:gd name="connsiteY4" fmla="*/ 2539010 h 2539010"/>
              <a:gd name="connsiteX5" fmla="*/ 0 w 3615742"/>
              <a:gd name="connsiteY5" fmla="*/ 2539010 h 2539010"/>
              <a:gd name="connsiteX6" fmla="*/ 994607 w 3615742"/>
              <a:gd name="connsiteY6" fmla="*/ 0 h 2539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15742" h="2539010">
                <a:moveTo>
                  <a:pt x="994607" y="0"/>
                </a:moveTo>
                <a:lnTo>
                  <a:pt x="3615742" y="0"/>
                </a:lnTo>
                <a:lnTo>
                  <a:pt x="3615742" y="2539010"/>
                </a:lnTo>
                <a:lnTo>
                  <a:pt x="3000217" y="2539010"/>
                </a:lnTo>
                <a:lnTo>
                  <a:pt x="2654536" y="2539010"/>
                </a:lnTo>
                <a:lnTo>
                  <a:pt x="0" y="2539010"/>
                </a:lnTo>
                <a:lnTo>
                  <a:pt x="994607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8100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48" name="Szöveg helye 3">
            <a:extLst>
              <a:ext uri="{FF2B5EF4-FFF2-40B4-BE49-F238E27FC236}">
                <a16:creationId xmlns:a16="http://schemas.microsoft.com/office/drawing/2014/main" id="{22783B55-9C44-531D-641F-7475804B9A12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1812652" y="1672383"/>
            <a:ext cx="2043732" cy="193431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9" name="Szöveg helye 3">
            <a:extLst>
              <a:ext uri="{FF2B5EF4-FFF2-40B4-BE49-F238E27FC236}">
                <a16:creationId xmlns:a16="http://schemas.microsoft.com/office/drawing/2014/main" id="{D9AB698B-EF92-1F00-1974-FBB637BEBCB0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5615837" y="1692220"/>
            <a:ext cx="2043732" cy="193431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0" name="Szöveg helye 3">
            <a:extLst>
              <a:ext uri="{FF2B5EF4-FFF2-40B4-BE49-F238E27FC236}">
                <a16:creationId xmlns:a16="http://schemas.microsoft.com/office/drawing/2014/main" id="{BB135702-2671-8D38-6228-5AB8FF1733C0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9243232" y="1672382"/>
            <a:ext cx="2043732" cy="193431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1" name="Szöveg helye 3">
            <a:extLst>
              <a:ext uri="{FF2B5EF4-FFF2-40B4-BE49-F238E27FC236}">
                <a16:creationId xmlns:a16="http://schemas.microsoft.com/office/drawing/2014/main" id="{7AB6DEF5-B2B5-A7EE-914F-E611838D411A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1812652" y="4228514"/>
            <a:ext cx="2043732" cy="193431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2" name="Szöveg helye 3">
            <a:extLst>
              <a:ext uri="{FF2B5EF4-FFF2-40B4-BE49-F238E27FC236}">
                <a16:creationId xmlns:a16="http://schemas.microsoft.com/office/drawing/2014/main" id="{19BC08D0-F4A0-B2A2-2698-1265746C1B60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5615837" y="4220341"/>
            <a:ext cx="2043732" cy="193431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3" name="Szöveg helye 3">
            <a:extLst>
              <a:ext uri="{FF2B5EF4-FFF2-40B4-BE49-F238E27FC236}">
                <a16:creationId xmlns:a16="http://schemas.microsoft.com/office/drawing/2014/main" id="{0AD44B05-20AA-88FF-68EE-B69EF6021280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9243232" y="4218460"/>
            <a:ext cx="2043732" cy="193431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60527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épes_szöveges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Kép helye 2">
            <a:extLst>
              <a:ext uri="{FF2B5EF4-FFF2-40B4-BE49-F238E27FC236}">
                <a16:creationId xmlns:a16="http://schemas.microsoft.com/office/drawing/2014/main" id="{FF8E7A88-D520-106E-90A5-70341A4ED4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00925" y="0"/>
            <a:ext cx="4791075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</a:p>
        </p:txBody>
      </p:sp>
      <p:sp>
        <p:nvSpPr>
          <p:cNvPr id="19" name="Szöveg helye 3">
            <a:extLst>
              <a:ext uri="{FF2B5EF4-FFF2-40B4-BE49-F238E27FC236}">
                <a16:creationId xmlns:a16="http://schemas.microsoft.com/office/drawing/2014/main" id="{4F7704ED-8CE7-C6B0-9121-F03AB7CB4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1091" y="1872751"/>
            <a:ext cx="6083159" cy="439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pic>
        <p:nvPicPr>
          <p:cNvPr id="20" name="Ábra 19" descr="Jelvény 1 egyszínű kitöltéssel">
            <a:extLst>
              <a:ext uri="{FF2B5EF4-FFF2-40B4-BE49-F238E27FC236}">
                <a16:creationId xmlns:a16="http://schemas.microsoft.com/office/drawing/2014/main" id="{5129E7F5-6E89-0383-3097-3EA9D01A2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0016" y="1635206"/>
            <a:ext cx="914400" cy="914400"/>
          </a:xfrm>
          <a:prstGeom prst="rect">
            <a:avLst/>
          </a:prstGeom>
        </p:spPr>
      </p:pic>
      <p:pic>
        <p:nvPicPr>
          <p:cNvPr id="21" name="Ábra 20" descr="Jelvény egyszínű kitöltéssel">
            <a:extLst>
              <a:ext uri="{FF2B5EF4-FFF2-40B4-BE49-F238E27FC236}">
                <a16:creationId xmlns:a16="http://schemas.microsoft.com/office/drawing/2014/main" id="{DBBCC119-9E67-5A51-7374-CEFFFBAD35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0016" y="2873983"/>
            <a:ext cx="914400" cy="914400"/>
          </a:xfrm>
          <a:prstGeom prst="rect">
            <a:avLst/>
          </a:prstGeom>
        </p:spPr>
      </p:pic>
      <p:pic>
        <p:nvPicPr>
          <p:cNvPr id="22" name="Ábra 21" descr="Jelvény 3 egyszínű kitöltéssel">
            <a:extLst>
              <a:ext uri="{FF2B5EF4-FFF2-40B4-BE49-F238E27FC236}">
                <a16:creationId xmlns:a16="http://schemas.microsoft.com/office/drawing/2014/main" id="{5EFBEFF8-1FD6-95F2-641B-F11CC030FC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0016" y="4112760"/>
            <a:ext cx="914400" cy="914400"/>
          </a:xfrm>
          <a:prstGeom prst="rect">
            <a:avLst/>
          </a:prstGeom>
        </p:spPr>
      </p:pic>
      <p:pic>
        <p:nvPicPr>
          <p:cNvPr id="23" name="Ábra 22" descr="Jelvény 4 egyszínű kitöltéssel">
            <a:extLst>
              <a:ext uri="{FF2B5EF4-FFF2-40B4-BE49-F238E27FC236}">
                <a16:creationId xmlns:a16="http://schemas.microsoft.com/office/drawing/2014/main" id="{ED95C36D-2882-41A8-DE08-697CFDEBE1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0016" y="5351537"/>
            <a:ext cx="914400" cy="914400"/>
          </a:xfrm>
          <a:prstGeom prst="rect">
            <a:avLst/>
          </a:prstGeom>
        </p:spPr>
      </p:pic>
      <p:sp>
        <p:nvSpPr>
          <p:cNvPr id="24" name="Szöveg helye 3">
            <a:extLst>
              <a:ext uri="{FF2B5EF4-FFF2-40B4-BE49-F238E27FC236}">
                <a16:creationId xmlns:a16="http://schemas.microsoft.com/office/drawing/2014/main" id="{47DD4B0C-6985-7745-FAD8-D6831034FF5A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1251091" y="3111528"/>
            <a:ext cx="6083159" cy="439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Szöveg helye 3">
            <a:extLst>
              <a:ext uri="{FF2B5EF4-FFF2-40B4-BE49-F238E27FC236}">
                <a16:creationId xmlns:a16="http://schemas.microsoft.com/office/drawing/2014/main" id="{AAB21506-C694-EE25-B047-9B31E40A386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1251091" y="4350305"/>
            <a:ext cx="6083159" cy="439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Szöveg helye 3">
            <a:extLst>
              <a:ext uri="{FF2B5EF4-FFF2-40B4-BE49-F238E27FC236}">
                <a16:creationId xmlns:a16="http://schemas.microsoft.com/office/drawing/2014/main" id="{83877FC8-7BCC-B53A-1032-0487AF9F7711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1251091" y="5589082"/>
            <a:ext cx="6083159" cy="439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Cím 1">
            <a:extLst>
              <a:ext uri="{FF2B5EF4-FFF2-40B4-BE49-F238E27FC236}">
                <a16:creationId xmlns:a16="http://schemas.microsoft.com/office/drawing/2014/main" id="{9705492D-2EDF-05F2-67AF-1718D6A854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6083159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597418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ím 1">
            <a:extLst>
              <a:ext uri="{FF2B5EF4-FFF2-40B4-BE49-F238E27FC236}">
                <a16:creationId xmlns:a16="http://schemas.microsoft.com/office/drawing/2014/main" id="{8794D72B-8BEA-2326-D0A4-6134CB230336}"/>
              </a:ext>
            </a:extLst>
          </p:cNvPr>
          <p:cNvSpPr txBox="1">
            <a:spLocks/>
          </p:cNvSpPr>
          <p:nvPr/>
        </p:nvSpPr>
        <p:spPr>
          <a:xfrm>
            <a:off x="664128" y="4056799"/>
            <a:ext cx="1543436" cy="25799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9900" b="1" dirty="0">
                <a:solidFill>
                  <a:srgbClr val="8C2633"/>
                </a:solidFill>
                <a:latin typeface="+mn-lt"/>
              </a:rPr>
              <a:t>3</a:t>
            </a:r>
            <a:endParaRPr lang="hu-HU" sz="19900" b="1" dirty="0">
              <a:solidFill>
                <a:srgbClr val="8C2633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Szabadkézi sokszög: alakzat 7">
            <a:extLst>
              <a:ext uri="{FF2B5EF4-FFF2-40B4-BE49-F238E27FC236}">
                <a16:creationId xmlns:a16="http://schemas.microsoft.com/office/drawing/2014/main" id="{0C95B157-01B6-56D2-50C3-721F2C30FCCB}"/>
              </a:ext>
            </a:extLst>
          </p:cNvPr>
          <p:cNvSpPr/>
          <p:nvPr/>
        </p:nvSpPr>
        <p:spPr>
          <a:xfrm>
            <a:off x="1090376" y="4155294"/>
            <a:ext cx="4981318" cy="2168592"/>
          </a:xfrm>
          <a:custGeom>
            <a:avLst/>
            <a:gdLst>
              <a:gd name="connsiteX0" fmla="*/ 2747244 w 4981318"/>
              <a:gd name="connsiteY0" fmla="*/ 0 h 2168592"/>
              <a:gd name="connsiteX1" fmla="*/ 4981318 w 4981318"/>
              <a:gd name="connsiteY1" fmla="*/ 0 h 2168592"/>
              <a:gd name="connsiteX2" fmla="*/ 4981318 w 4981318"/>
              <a:gd name="connsiteY2" fmla="*/ 2164076 h 2168592"/>
              <a:gd name="connsiteX3" fmla="*/ 4456687 w 4981318"/>
              <a:gd name="connsiteY3" fmla="*/ 2164076 h 2168592"/>
              <a:gd name="connsiteX4" fmla="*/ 4162053 w 4981318"/>
              <a:gd name="connsiteY4" fmla="*/ 2164076 h 2168592"/>
              <a:gd name="connsiteX5" fmla="*/ 3081808 w 4981318"/>
              <a:gd name="connsiteY5" fmla="*/ 2164076 h 2168592"/>
              <a:gd name="connsiteX6" fmla="*/ 3081808 w 4981318"/>
              <a:gd name="connsiteY6" fmla="*/ 2168592 h 2168592"/>
              <a:gd name="connsiteX7" fmla="*/ 2557177 w 4981318"/>
              <a:gd name="connsiteY7" fmla="*/ 2168592 h 2168592"/>
              <a:gd name="connsiteX8" fmla="*/ 2262543 w 4981318"/>
              <a:gd name="connsiteY8" fmla="*/ 2168592 h 2168592"/>
              <a:gd name="connsiteX9" fmla="*/ 0 w 4981318"/>
              <a:gd name="connsiteY9" fmla="*/ 2168592 h 2168592"/>
              <a:gd name="connsiteX10" fmla="*/ 847734 w 4981318"/>
              <a:gd name="connsiteY10" fmla="*/ 4516 h 2168592"/>
              <a:gd name="connsiteX11" fmla="*/ 2745475 w 4981318"/>
              <a:gd name="connsiteY11" fmla="*/ 4516 h 216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981318" h="2168592">
                <a:moveTo>
                  <a:pt x="2747244" y="0"/>
                </a:moveTo>
                <a:lnTo>
                  <a:pt x="4981318" y="0"/>
                </a:lnTo>
                <a:lnTo>
                  <a:pt x="4981318" y="2164076"/>
                </a:lnTo>
                <a:lnTo>
                  <a:pt x="4456687" y="2164076"/>
                </a:lnTo>
                <a:lnTo>
                  <a:pt x="4162053" y="2164076"/>
                </a:lnTo>
                <a:lnTo>
                  <a:pt x="3081808" y="2164076"/>
                </a:lnTo>
                <a:lnTo>
                  <a:pt x="3081808" y="2168592"/>
                </a:lnTo>
                <a:lnTo>
                  <a:pt x="2557177" y="2168592"/>
                </a:lnTo>
                <a:lnTo>
                  <a:pt x="2262543" y="2168592"/>
                </a:lnTo>
                <a:lnTo>
                  <a:pt x="0" y="2168592"/>
                </a:lnTo>
                <a:lnTo>
                  <a:pt x="847734" y="4516"/>
                </a:lnTo>
                <a:lnTo>
                  <a:pt x="2745475" y="4516"/>
                </a:lnTo>
                <a:close/>
              </a:path>
            </a:pathLst>
          </a:custGeom>
          <a:solidFill>
            <a:srgbClr val="8C2633"/>
          </a:solidFill>
          <a:ln w="38100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24" name="Cím 1">
            <a:extLst>
              <a:ext uri="{FF2B5EF4-FFF2-40B4-BE49-F238E27FC236}">
                <a16:creationId xmlns:a16="http://schemas.microsoft.com/office/drawing/2014/main" id="{3FFB2E68-AB8E-CB3D-2F4C-DE338CD7F892}"/>
              </a:ext>
            </a:extLst>
          </p:cNvPr>
          <p:cNvSpPr txBox="1">
            <a:spLocks/>
          </p:cNvSpPr>
          <p:nvPr/>
        </p:nvSpPr>
        <p:spPr>
          <a:xfrm>
            <a:off x="676084" y="1409933"/>
            <a:ext cx="1543436" cy="25799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99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1</a:t>
            </a:r>
            <a:endParaRPr lang="hu-HU" sz="19900" b="1" dirty="0">
              <a:solidFill>
                <a:schemeClr val="bg2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" name="Szabadkézi sokszög: alakzat 4">
            <a:extLst>
              <a:ext uri="{FF2B5EF4-FFF2-40B4-BE49-F238E27FC236}">
                <a16:creationId xmlns:a16="http://schemas.microsoft.com/office/drawing/2014/main" id="{57D3B619-1637-DA8E-AD7A-0D13F6F62809}"/>
              </a:ext>
            </a:extLst>
          </p:cNvPr>
          <p:cNvSpPr/>
          <p:nvPr/>
        </p:nvSpPr>
        <p:spPr>
          <a:xfrm>
            <a:off x="1066873" y="1543271"/>
            <a:ext cx="5004822" cy="2164076"/>
          </a:xfrm>
          <a:custGeom>
            <a:avLst/>
            <a:gdLst>
              <a:gd name="connsiteX0" fmla="*/ 847734 w 5004822"/>
              <a:gd name="connsiteY0" fmla="*/ 0 h 2164076"/>
              <a:gd name="connsiteX1" fmla="*/ 2770748 w 5004822"/>
              <a:gd name="connsiteY1" fmla="*/ 0 h 2164076"/>
              <a:gd name="connsiteX2" fmla="*/ 3081808 w 5004822"/>
              <a:gd name="connsiteY2" fmla="*/ 0 h 2164076"/>
              <a:gd name="connsiteX3" fmla="*/ 5004822 w 5004822"/>
              <a:gd name="connsiteY3" fmla="*/ 0 h 2164076"/>
              <a:gd name="connsiteX4" fmla="*/ 5004822 w 5004822"/>
              <a:gd name="connsiteY4" fmla="*/ 2164076 h 2164076"/>
              <a:gd name="connsiteX5" fmla="*/ 4480191 w 5004822"/>
              <a:gd name="connsiteY5" fmla="*/ 2164076 h 2164076"/>
              <a:gd name="connsiteX6" fmla="*/ 4185557 w 5004822"/>
              <a:gd name="connsiteY6" fmla="*/ 2164076 h 2164076"/>
              <a:gd name="connsiteX7" fmla="*/ 3081808 w 5004822"/>
              <a:gd name="connsiteY7" fmla="*/ 2164076 h 2164076"/>
              <a:gd name="connsiteX8" fmla="*/ 2557177 w 5004822"/>
              <a:gd name="connsiteY8" fmla="*/ 2164076 h 2164076"/>
              <a:gd name="connsiteX9" fmla="*/ 2262543 w 5004822"/>
              <a:gd name="connsiteY9" fmla="*/ 2164076 h 2164076"/>
              <a:gd name="connsiteX10" fmla="*/ 1923014 w 5004822"/>
              <a:gd name="connsiteY10" fmla="*/ 2164076 h 2164076"/>
              <a:gd name="connsiteX11" fmla="*/ 0 w 5004822"/>
              <a:gd name="connsiteY11" fmla="*/ 2164076 h 216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04822" h="2164076">
                <a:moveTo>
                  <a:pt x="847734" y="0"/>
                </a:moveTo>
                <a:lnTo>
                  <a:pt x="2770748" y="0"/>
                </a:lnTo>
                <a:lnTo>
                  <a:pt x="3081808" y="0"/>
                </a:lnTo>
                <a:lnTo>
                  <a:pt x="5004822" y="0"/>
                </a:lnTo>
                <a:lnTo>
                  <a:pt x="5004822" y="2164076"/>
                </a:lnTo>
                <a:lnTo>
                  <a:pt x="4480191" y="2164076"/>
                </a:lnTo>
                <a:lnTo>
                  <a:pt x="4185557" y="2164076"/>
                </a:lnTo>
                <a:lnTo>
                  <a:pt x="3081808" y="2164076"/>
                </a:lnTo>
                <a:lnTo>
                  <a:pt x="2557177" y="2164076"/>
                </a:lnTo>
                <a:lnTo>
                  <a:pt x="2262543" y="2164076"/>
                </a:lnTo>
                <a:lnTo>
                  <a:pt x="1923014" y="2164076"/>
                </a:lnTo>
                <a:lnTo>
                  <a:pt x="0" y="2164076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B5D2D64F-D20F-35C7-9C30-5653E509FE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25" name="Cím 1">
            <a:extLst>
              <a:ext uri="{FF2B5EF4-FFF2-40B4-BE49-F238E27FC236}">
                <a16:creationId xmlns:a16="http://schemas.microsoft.com/office/drawing/2014/main" id="{5D6BD866-C555-416D-AB30-B5EC3C80032F}"/>
              </a:ext>
            </a:extLst>
          </p:cNvPr>
          <p:cNvSpPr txBox="1">
            <a:spLocks/>
          </p:cNvSpPr>
          <p:nvPr/>
        </p:nvSpPr>
        <p:spPr>
          <a:xfrm>
            <a:off x="6306239" y="1476491"/>
            <a:ext cx="1543436" cy="25799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9900" b="1" dirty="0">
                <a:solidFill>
                  <a:schemeClr val="tx1"/>
                </a:solidFill>
                <a:latin typeface="+mn-lt"/>
              </a:rPr>
              <a:t>2</a:t>
            </a:r>
            <a:endParaRPr lang="hu-HU" sz="19900" b="1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6" name="Cím 1">
            <a:extLst>
              <a:ext uri="{FF2B5EF4-FFF2-40B4-BE49-F238E27FC236}">
                <a16:creationId xmlns:a16="http://schemas.microsoft.com/office/drawing/2014/main" id="{F0F76240-3D38-6836-E52D-B0F97E8E7201}"/>
              </a:ext>
            </a:extLst>
          </p:cNvPr>
          <p:cNvSpPr txBox="1">
            <a:spLocks/>
          </p:cNvSpPr>
          <p:nvPr/>
        </p:nvSpPr>
        <p:spPr>
          <a:xfrm>
            <a:off x="6244266" y="4036585"/>
            <a:ext cx="1543436" cy="25799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9900" b="1" dirty="0">
                <a:solidFill>
                  <a:schemeClr val="accent2"/>
                </a:solidFill>
                <a:latin typeface="+mn-lt"/>
              </a:rPr>
              <a:t>4</a:t>
            </a:r>
            <a:endParaRPr lang="hu-HU" sz="19900" b="1" dirty="0">
              <a:solidFill>
                <a:schemeClr val="accent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8" name="Szöveg helye 3">
            <a:extLst>
              <a:ext uri="{FF2B5EF4-FFF2-40B4-BE49-F238E27FC236}">
                <a16:creationId xmlns:a16="http://schemas.microsoft.com/office/drawing/2014/main" id="{22783B55-9C44-531D-641F-7475804B9A12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2012146" y="1692220"/>
            <a:ext cx="3893353" cy="193431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0" name="Szöveg helye 3">
            <a:extLst>
              <a:ext uri="{FF2B5EF4-FFF2-40B4-BE49-F238E27FC236}">
                <a16:creationId xmlns:a16="http://schemas.microsoft.com/office/drawing/2014/main" id="{BB135702-2671-8D38-6228-5AB8FF1733C0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2034666" y="4252690"/>
            <a:ext cx="3870833" cy="193431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Szabadkézi sokszög: alakzat 8">
            <a:extLst>
              <a:ext uri="{FF2B5EF4-FFF2-40B4-BE49-F238E27FC236}">
                <a16:creationId xmlns:a16="http://schemas.microsoft.com/office/drawing/2014/main" id="{1D6E994E-0885-0E5A-880E-91E3D019DAAA}"/>
              </a:ext>
            </a:extLst>
          </p:cNvPr>
          <p:cNvSpPr/>
          <p:nvPr/>
        </p:nvSpPr>
        <p:spPr>
          <a:xfrm>
            <a:off x="6849789" y="1499923"/>
            <a:ext cx="5004822" cy="2164076"/>
          </a:xfrm>
          <a:custGeom>
            <a:avLst/>
            <a:gdLst>
              <a:gd name="connsiteX0" fmla="*/ 847734 w 5004822"/>
              <a:gd name="connsiteY0" fmla="*/ 0 h 2164076"/>
              <a:gd name="connsiteX1" fmla="*/ 2770748 w 5004822"/>
              <a:gd name="connsiteY1" fmla="*/ 0 h 2164076"/>
              <a:gd name="connsiteX2" fmla="*/ 3081808 w 5004822"/>
              <a:gd name="connsiteY2" fmla="*/ 0 h 2164076"/>
              <a:gd name="connsiteX3" fmla="*/ 5004822 w 5004822"/>
              <a:gd name="connsiteY3" fmla="*/ 0 h 2164076"/>
              <a:gd name="connsiteX4" fmla="*/ 5004822 w 5004822"/>
              <a:gd name="connsiteY4" fmla="*/ 2164076 h 2164076"/>
              <a:gd name="connsiteX5" fmla="*/ 4480191 w 5004822"/>
              <a:gd name="connsiteY5" fmla="*/ 2164076 h 2164076"/>
              <a:gd name="connsiteX6" fmla="*/ 4185557 w 5004822"/>
              <a:gd name="connsiteY6" fmla="*/ 2164076 h 2164076"/>
              <a:gd name="connsiteX7" fmla="*/ 3081808 w 5004822"/>
              <a:gd name="connsiteY7" fmla="*/ 2164076 h 2164076"/>
              <a:gd name="connsiteX8" fmla="*/ 2557177 w 5004822"/>
              <a:gd name="connsiteY8" fmla="*/ 2164076 h 2164076"/>
              <a:gd name="connsiteX9" fmla="*/ 2262543 w 5004822"/>
              <a:gd name="connsiteY9" fmla="*/ 2164076 h 2164076"/>
              <a:gd name="connsiteX10" fmla="*/ 1923014 w 5004822"/>
              <a:gd name="connsiteY10" fmla="*/ 2164076 h 2164076"/>
              <a:gd name="connsiteX11" fmla="*/ 0 w 5004822"/>
              <a:gd name="connsiteY11" fmla="*/ 2164076 h 216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04822" h="2164076">
                <a:moveTo>
                  <a:pt x="847734" y="0"/>
                </a:moveTo>
                <a:lnTo>
                  <a:pt x="2770748" y="0"/>
                </a:lnTo>
                <a:lnTo>
                  <a:pt x="3081808" y="0"/>
                </a:lnTo>
                <a:lnTo>
                  <a:pt x="5004822" y="0"/>
                </a:lnTo>
                <a:lnTo>
                  <a:pt x="5004822" y="2164076"/>
                </a:lnTo>
                <a:lnTo>
                  <a:pt x="4480191" y="2164076"/>
                </a:lnTo>
                <a:lnTo>
                  <a:pt x="4185557" y="2164076"/>
                </a:lnTo>
                <a:lnTo>
                  <a:pt x="3081808" y="2164076"/>
                </a:lnTo>
                <a:lnTo>
                  <a:pt x="2557177" y="2164076"/>
                </a:lnTo>
                <a:lnTo>
                  <a:pt x="2262543" y="2164076"/>
                </a:lnTo>
                <a:lnTo>
                  <a:pt x="1923014" y="2164076"/>
                </a:lnTo>
                <a:lnTo>
                  <a:pt x="0" y="2164076"/>
                </a:lnTo>
                <a:close/>
              </a:path>
            </a:pathLst>
          </a:cu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10" name="Szabadkézi sokszög: alakzat 9">
            <a:extLst>
              <a:ext uri="{FF2B5EF4-FFF2-40B4-BE49-F238E27FC236}">
                <a16:creationId xmlns:a16="http://schemas.microsoft.com/office/drawing/2014/main" id="{B9AEEE1E-CF45-EB00-4B84-6D4540431CB8}"/>
              </a:ext>
            </a:extLst>
          </p:cNvPr>
          <p:cNvSpPr/>
          <p:nvPr/>
        </p:nvSpPr>
        <p:spPr>
          <a:xfrm>
            <a:off x="6873293" y="4018413"/>
            <a:ext cx="4981318" cy="2168592"/>
          </a:xfrm>
          <a:custGeom>
            <a:avLst/>
            <a:gdLst>
              <a:gd name="connsiteX0" fmla="*/ 2747244 w 4981318"/>
              <a:gd name="connsiteY0" fmla="*/ 0 h 2168592"/>
              <a:gd name="connsiteX1" fmla="*/ 4981318 w 4981318"/>
              <a:gd name="connsiteY1" fmla="*/ 0 h 2168592"/>
              <a:gd name="connsiteX2" fmla="*/ 4981318 w 4981318"/>
              <a:gd name="connsiteY2" fmla="*/ 2164076 h 2168592"/>
              <a:gd name="connsiteX3" fmla="*/ 4456687 w 4981318"/>
              <a:gd name="connsiteY3" fmla="*/ 2164076 h 2168592"/>
              <a:gd name="connsiteX4" fmla="*/ 4162053 w 4981318"/>
              <a:gd name="connsiteY4" fmla="*/ 2164076 h 2168592"/>
              <a:gd name="connsiteX5" fmla="*/ 3081808 w 4981318"/>
              <a:gd name="connsiteY5" fmla="*/ 2164076 h 2168592"/>
              <a:gd name="connsiteX6" fmla="*/ 3081808 w 4981318"/>
              <a:gd name="connsiteY6" fmla="*/ 2168592 h 2168592"/>
              <a:gd name="connsiteX7" fmla="*/ 2557177 w 4981318"/>
              <a:gd name="connsiteY7" fmla="*/ 2168592 h 2168592"/>
              <a:gd name="connsiteX8" fmla="*/ 2262543 w 4981318"/>
              <a:gd name="connsiteY8" fmla="*/ 2168592 h 2168592"/>
              <a:gd name="connsiteX9" fmla="*/ 0 w 4981318"/>
              <a:gd name="connsiteY9" fmla="*/ 2168592 h 2168592"/>
              <a:gd name="connsiteX10" fmla="*/ 847734 w 4981318"/>
              <a:gd name="connsiteY10" fmla="*/ 4516 h 2168592"/>
              <a:gd name="connsiteX11" fmla="*/ 2745475 w 4981318"/>
              <a:gd name="connsiteY11" fmla="*/ 4516 h 216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981318" h="2168592">
                <a:moveTo>
                  <a:pt x="2747244" y="0"/>
                </a:moveTo>
                <a:lnTo>
                  <a:pt x="4981318" y="0"/>
                </a:lnTo>
                <a:lnTo>
                  <a:pt x="4981318" y="2164076"/>
                </a:lnTo>
                <a:lnTo>
                  <a:pt x="4456687" y="2164076"/>
                </a:lnTo>
                <a:lnTo>
                  <a:pt x="4162053" y="2164076"/>
                </a:lnTo>
                <a:lnTo>
                  <a:pt x="3081808" y="2164076"/>
                </a:lnTo>
                <a:lnTo>
                  <a:pt x="3081808" y="2168592"/>
                </a:lnTo>
                <a:lnTo>
                  <a:pt x="2557177" y="2168592"/>
                </a:lnTo>
                <a:lnTo>
                  <a:pt x="2262543" y="2168592"/>
                </a:lnTo>
                <a:lnTo>
                  <a:pt x="0" y="2168592"/>
                </a:lnTo>
                <a:lnTo>
                  <a:pt x="847734" y="4516"/>
                </a:lnTo>
                <a:lnTo>
                  <a:pt x="2745475" y="4516"/>
                </a:lnTo>
                <a:close/>
              </a:path>
            </a:pathLst>
          </a:custGeom>
          <a:solidFill>
            <a:schemeClr val="accent2"/>
          </a:solidFill>
          <a:ln w="38100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11" name="Szöveg helye 3">
            <a:extLst>
              <a:ext uri="{FF2B5EF4-FFF2-40B4-BE49-F238E27FC236}">
                <a16:creationId xmlns:a16="http://schemas.microsoft.com/office/drawing/2014/main" id="{527CBD95-1C15-B67D-5550-59FF7F6C5B81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843493" y="1608691"/>
            <a:ext cx="3893353" cy="193431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Szöveg helye 3">
            <a:extLst>
              <a:ext uri="{FF2B5EF4-FFF2-40B4-BE49-F238E27FC236}">
                <a16:creationId xmlns:a16="http://schemas.microsoft.com/office/drawing/2014/main" id="{417D802F-A394-D19F-F22E-D5967D29C2F8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7866013" y="4169161"/>
            <a:ext cx="3870833" cy="193431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5436266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Kép helye 22">
            <a:extLst>
              <a:ext uri="{FF2B5EF4-FFF2-40B4-BE49-F238E27FC236}">
                <a16:creationId xmlns:a16="http://schemas.microsoft.com/office/drawing/2014/main" id="{51156A30-9BDF-2EB3-A4F5-495DCE93B8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10709" y="-27002"/>
            <a:ext cx="4481291" cy="6885002"/>
          </a:xfrm>
          <a:custGeom>
            <a:avLst/>
            <a:gdLst>
              <a:gd name="connsiteX0" fmla="*/ 0 w 4608512"/>
              <a:gd name="connsiteY0" fmla="*/ 0 h 6877050"/>
              <a:gd name="connsiteX1" fmla="*/ 4608512 w 4608512"/>
              <a:gd name="connsiteY1" fmla="*/ 0 h 6877050"/>
              <a:gd name="connsiteX2" fmla="*/ 4608512 w 4608512"/>
              <a:gd name="connsiteY2" fmla="*/ 6877050 h 6877050"/>
              <a:gd name="connsiteX3" fmla="*/ 0 w 4608512"/>
              <a:gd name="connsiteY3" fmla="*/ 6877050 h 6877050"/>
              <a:gd name="connsiteX4" fmla="*/ 0 w 4608512"/>
              <a:gd name="connsiteY4" fmla="*/ 0 h 6877050"/>
              <a:gd name="connsiteX0" fmla="*/ 2703443 w 4608512"/>
              <a:gd name="connsiteY0" fmla="*/ 0 h 6885002"/>
              <a:gd name="connsiteX1" fmla="*/ 4608512 w 4608512"/>
              <a:gd name="connsiteY1" fmla="*/ 7952 h 6885002"/>
              <a:gd name="connsiteX2" fmla="*/ 4608512 w 4608512"/>
              <a:gd name="connsiteY2" fmla="*/ 6885002 h 6885002"/>
              <a:gd name="connsiteX3" fmla="*/ 0 w 4608512"/>
              <a:gd name="connsiteY3" fmla="*/ 6885002 h 6885002"/>
              <a:gd name="connsiteX4" fmla="*/ 2703443 w 4608512"/>
              <a:gd name="connsiteY4" fmla="*/ 0 h 6885002"/>
              <a:gd name="connsiteX0" fmla="*/ 2576222 w 4481291"/>
              <a:gd name="connsiteY0" fmla="*/ 0 h 6885002"/>
              <a:gd name="connsiteX1" fmla="*/ 4481291 w 4481291"/>
              <a:gd name="connsiteY1" fmla="*/ 7952 h 6885002"/>
              <a:gd name="connsiteX2" fmla="*/ 4481291 w 4481291"/>
              <a:gd name="connsiteY2" fmla="*/ 6885002 h 6885002"/>
              <a:gd name="connsiteX3" fmla="*/ 0 w 4481291"/>
              <a:gd name="connsiteY3" fmla="*/ 6885002 h 6885002"/>
              <a:gd name="connsiteX4" fmla="*/ 2576222 w 4481291"/>
              <a:gd name="connsiteY4" fmla="*/ 0 h 6885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1291" h="6885002">
                <a:moveTo>
                  <a:pt x="2576222" y="0"/>
                </a:moveTo>
                <a:lnTo>
                  <a:pt x="4481291" y="7952"/>
                </a:lnTo>
                <a:lnTo>
                  <a:pt x="4481291" y="6885002"/>
                </a:lnTo>
                <a:lnTo>
                  <a:pt x="0" y="6885002"/>
                </a:lnTo>
                <a:lnTo>
                  <a:pt x="2576222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B5D2D64F-D20F-35C7-9C30-5653E509FE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6398659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2" name="Szabadkézi sokszög: alakzat 1">
            <a:extLst>
              <a:ext uri="{FF2B5EF4-FFF2-40B4-BE49-F238E27FC236}">
                <a16:creationId xmlns:a16="http://schemas.microsoft.com/office/drawing/2014/main" id="{1ECA234B-2F46-0101-88DC-801134F3E342}"/>
              </a:ext>
            </a:extLst>
          </p:cNvPr>
          <p:cNvSpPr/>
          <p:nvPr/>
        </p:nvSpPr>
        <p:spPr>
          <a:xfrm rot="10800000">
            <a:off x="4470213" y="1277126"/>
            <a:ext cx="5092234" cy="2447276"/>
          </a:xfrm>
          <a:custGeom>
            <a:avLst/>
            <a:gdLst>
              <a:gd name="connsiteX0" fmla="*/ 5092234 w 5092234"/>
              <a:gd name="connsiteY0" fmla="*/ 2447276 h 2447276"/>
              <a:gd name="connsiteX1" fmla="*/ 3234813 w 5092234"/>
              <a:gd name="connsiteY1" fmla="*/ 2447276 h 2447276"/>
              <a:gd name="connsiteX2" fmla="*/ 2891821 w 5092234"/>
              <a:gd name="connsiteY2" fmla="*/ 2447276 h 2447276"/>
              <a:gd name="connsiteX3" fmla="*/ 2708893 w 5092234"/>
              <a:gd name="connsiteY3" fmla="*/ 2447276 h 2447276"/>
              <a:gd name="connsiteX4" fmla="*/ 2558629 w 5092234"/>
              <a:gd name="connsiteY4" fmla="*/ 2447276 h 2447276"/>
              <a:gd name="connsiteX5" fmla="*/ 0 w 5092234"/>
              <a:gd name="connsiteY5" fmla="*/ 2447276 h 2447276"/>
              <a:gd name="connsiteX6" fmla="*/ 958671 w 5092234"/>
              <a:gd name="connsiteY6" fmla="*/ 0 h 2447276"/>
              <a:gd name="connsiteX7" fmla="*/ 2708893 w 5092234"/>
              <a:gd name="connsiteY7" fmla="*/ 0 h 2447276"/>
              <a:gd name="connsiteX8" fmla="*/ 3234813 w 5092234"/>
              <a:gd name="connsiteY8" fmla="*/ 0 h 2447276"/>
              <a:gd name="connsiteX9" fmla="*/ 5092234 w 5092234"/>
              <a:gd name="connsiteY9" fmla="*/ 0 h 244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92234" h="2447276">
                <a:moveTo>
                  <a:pt x="5092234" y="2447276"/>
                </a:moveTo>
                <a:lnTo>
                  <a:pt x="3234813" y="2447276"/>
                </a:lnTo>
                <a:lnTo>
                  <a:pt x="2891821" y="2447276"/>
                </a:lnTo>
                <a:lnTo>
                  <a:pt x="2708893" y="2447276"/>
                </a:lnTo>
                <a:lnTo>
                  <a:pt x="2558629" y="2447276"/>
                </a:lnTo>
                <a:lnTo>
                  <a:pt x="0" y="2447276"/>
                </a:lnTo>
                <a:lnTo>
                  <a:pt x="958671" y="0"/>
                </a:lnTo>
                <a:lnTo>
                  <a:pt x="2708893" y="0"/>
                </a:lnTo>
                <a:lnTo>
                  <a:pt x="3234813" y="0"/>
                </a:lnTo>
                <a:lnTo>
                  <a:pt x="5092234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3" name="Szabadkézi sokszög: alakzat 2">
            <a:extLst>
              <a:ext uri="{FF2B5EF4-FFF2-40B4-BE49-F238E27FC236}">
                <a16:creationId xmlns:a16="http://schemas.microsoft.com/office/drawing/2014/main" id="{4A3A174D-33E1-66BF-1F0B-8D3E8DB439D9}"/>
              </a:ext>
            </a:extLst>
          </p:cNvPr>
          <p:cNvSpPr/>
          <p:nvPr/>
        </p:nvSpPr>
        <p:spPr>
          <a:xfrm>
            <a:off x="4524396" y="4131115"/>
            <a:ext cx="3940179" cy="2447277"/>
          </a:xfrm>
          <a:custGeom>
            <a:avLst/>
            <a:gdLst>
              <a:gd name="connsiteX0" fmla="*/ 0 w 3940179"/>
              <a:gd name="connsiteY0" fmla="*/ 0 h 2447277"/>
              <a:gd name="connsiteX1" fmla="*/ 705366 w 3940179"/>
              <a:gd name="connsiteY1" fmla="*/ 0 h 2447277"/>
              <a:gd name="connsiteX2" fmla="*/ 1048358 w 3940179"/>
              <a:gd name="connsiteY2" fmla="*/ 0 h 2447277"/>
              <a:gd name="connsiteX3" fmla="*/ 1132599 w 3940179"/>
              <a:gd name="connsiteY3" fmla="*/ 0 h 2447277"/>
              <a:gd name="connsiteX4" fmla="*/ 1381550 w 3940179"/>
              <a:gd name="connsiteY4" fmla="*/ 0 h 2447277"/>
              <a:gd name="connsiteX5" fmla="*/ 3940179 w 3940179"/>
              <a:gd name="connsiteY5" fmla="*/ 0 h 2447277"/>
              <a:gd name="connsiteX6" fmla="*/ 2981508 w 3940179"/>
              <a:gd name="connsiteY6" fmla="*/ 2447276 h 2447277"/>
              <a:gd name="connsiteX7" fmla="*/ 1132599 w 3940179"/>
              <a:gd name="connsiteY7" fmla="*/ 2447276 h 2447277"/>
              <a:gd name="connsiteX8" fmla="*/ 1132599 w 3940179"/>
              <a:gd name="connsiteY8" fmla="*/ 2447277 h 2447277"/>
              <a:gd name="connsiteX9" fmla="*/ 0 w 3940179"/>
              <a:gd name="connsiteY9" fmla="*/ 2447277 h 2447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40179" h="2447277">
                <a:moveTo>
                  <a:pt x="0" y="0"/>
                </a:moveTo>
                <a:lnTo>
                  <a:pt x="705366" y="0"/>
                </a:lnTo>
                <a:lnTo>
                  <a:pt x="1048358" y="0"/>
                </a:lnTo>
                <a:lnTo>
                  <a:pt x="1132599" y="0"/>
                </a:lnTo>
                <a:lnTo>
                  <a:pt x="1381550" y="0"/>
                </a:lnTo>
                <a:lnTo>
                  <a:pt x="3940179" y="0"/>
                </a:lnTo>
                <a:lnTo>
                  <a:pt x="2981508" y="2447276"/>
                </a:lnTo>
                <a:lnTo>
                  <a:pt x="1132599" y="2447276"/>
                </a:lnTo>
                <a:lnTo>
                  <a:pt x="1132599" y="2447277"/>
                </a:lnTo>
                <a:lnTo>
                  <a:pt x="0" y="2447277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Szabadkézi sokszög: alakzat 3">
            <a:extLst>
              <a:ext uri="{FF2B5EF4-FFF2-40B4-BE49-F238E27FC236}">
                <a16:creationId xmlns:a16="http://schemas.microsoft.com/office/drawing/2014/main" id="{FC831982-A1B0-393E-6C38-852E7448D31C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7583075" y="-18835"/>
            <a:ext cx="2855994" cy="6858503"/>
          </a:xfrm>
          <a:custGeom>
            <a:avLst/>
            <a:gdLst>
              <a:gd name="connsiteX0" fmla="*/ 2578655 w 2855785"/>
              <a:gd name="connsiteY0" fmla="*/ 0 h 6858000"/>
              <a:gd name="connsiteX1" fmla="*/ 2855785 w 2855785"/>
              <a:gd name="connsiteY1" fmla="*/ 0 h 6858000"/>
              <a:gd name="connsiteX2" fmla="*/ 277130 w 2855785"/>
              <a:gd name="connsiteY2" fmla="*/ 6858000 h 6858000"/>
              <a:gd name="connsiteX3" fmla="*/ 0 w 2855785"/>
              <a:gd name="connsiteY3" fmla="*/ 6858000 h 6858000"/>
              <a:gd name="connsiteX4" fmla="*/ 2578655 w 28557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5785" h="6858000">
                <a:moveTo>
                  <a:pt x="2578655" y="0"/>
                </a:moveTo>
                <a:lnTo>
                  <a:pt x="2855785" y="0"/>
                </a:lnTo>
                <a:lnTo>
                  <a:pt x="277130" y="6858000"/>
                </a:lnTo>
                <a:lnTo>
                  <a:pt x="0" y="6858000"/>
                </a:lnTo>
                <a:lnTo>
                  <a:pt x="2578655" y="0"/>
                </a:lnTo>
                <a:close/>
              </a:path>
            </a:pathLst>
          </a:custGeom>
          <a:solidFill>
            <a:srgbClr val="8C2633"/>
          </a:solidFill>
          <a:ln>
            <a:noFill/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/>
          </a:p>
        </p:txBody>
      </p:sp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D2F07BC5-A814-A2F8-D745-30D722EEF632}"/>
              </a:ext>
            </a:extLst>
          </p:cNvPr>
          <p:cNvGrpSpPr/>
          <p:nvPr/>
        </p:nvGrpSpPr>
        <p:grpSpPr>
          <a:xfrm rot="10800000" flipH="1">
            <a:off x="7808461" y="480746"/>
            <a:ext cx="2392835" cy="6370232"/>
            <a:chOff x="7164568" y="5286992"/>
            <a:chExt cx="2392835" cy="6370232"/>
          </a:xfrm>
        </p:grpSpPr>
        <p:cxnSp>
          <p:nvCxnSpPr>
            <p:cNvPr id="6" name="Egyenes összekötő 5">
              <a:extLst>
                <a:ext uri="{FF2B5EF4-FFF2-40B4-BE49-F238E27FC236}">
                  <a16:creationId xmlns:a16="http://schemas.microsoft.com/office/drawing/2014/main" id="{6C2811A0-F963-FFE1-150B-99D0741ABED2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7164568" y="5286992"/>
              <a:ext cx="2392835" cy="637023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gyenes összekötő 7">
              <a:extLst>
                <a:ext uri="{FF2B5EF4-FFF2-40B4-BE49-F238E27FC236}">
                  <a16:creationId xmlns:a16="http://schemas.microsoft.com/office/drawing/2014/main" id="{76E9EE54-347E-C6C3-6369-E83B66D9A72F}"/>
                </a:ext>
              </a:extLst>
            </p:cNvPr>
            <p:cNvCxnSpPr>
              <a:cxnSpLocks/>
            </p:cNvCxnSpPr>
            <p:nvPr/>
          </p:nvCxnSpPr>
          <p:spPr>
            <a:xfrm>
              <a:off x="7231657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gyenes összekötő 8">
              <a:extLst>
                <a:ext uri="{FF2B5EF4-FFF2-40B4-BE49-F238E27FC236}">
                  <a16:creationId xmlns:a16="http://schemas.microsoft.com/office/drawing/2014/main" id="{13910DD6-7DBC-5086-2103-0468714B23F1}"/>
                </a:ext>
              </a:extLst>
            </p:cNvPr>
            <p:cNvCxnSpPr>
              <a:cxnSpLocks/>
            </p:cNvCxnSpPr>
            <p:nvPr/>
          </p:nvCxnSpPr>
          <p:spPr>
            <a:xfrm>
              <a:off x="7298746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gyenes összekötő 9">
              <a:extLst>
                <a:ext uri="{FF2B5EF4-FFF2-40B4-BE49-F238E27FC236}">
                  <a16:creationId xmlns:a16="http://schemas.microsoft.com/office/drawing/2014/main" id="{84EBC4F2-04D8-D666-BA05-A0611B65FBB7}"/>
                </a:ext>
              </a:extLst>
            </p:cNvPr>
            <p:cNvCxnSpPr>
              <a:cxnSpLocks/>
            </p:cNvCxnSpPr>
            <p:nvPr/>
          </p:nvCxnSpPr>
          <p:spPr>
            <a:xfrm>
              <a:off x="7365835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gyenes összekötő 10">
              <a:extLst>
                <a:ext uri="{FF2B5EF4-FFF2-40B4-BE49-F238E27FC236}">
                  <a16:creationId xmlns:a16="http://schemas.microsoft.com/office/drawing/2014/main" id="{C6DE5D80-1A80-F96C-414B-AB4EB3E2EBD6}"/>
                </a:ext>
              </a:extLst>
            </p:cNvPr>
            <p:cNvCxnSpPr>
              <a:cxnSpLocks/>
            </p:cNvCxnSpPr>
            <p:nvPr/>
          </p:nvCxnSpPr>
          <p:spPr>
            <a:xfrm>
              <a:off x="7432924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gyenes összekötő 11">
              <a:extLst>
                <a:ext uri="{FF2B5EF4-FFF2-40B4-BE49-F238E27FC236}">
                  <a16:creationId xmlns:a16="http://schemas.microsoft.com/office/drawing/2014/main" id="{859B1A5F-3C9E-FBEF-7A34-C710C5C52582}"/>
                </a:ext>
              </a:extLst>
            </p:cNvPr>
            <p:cNvCxnSpPr>
              <a:cxnSpLocks/>
            </p:cNvCxnSpPr>
            <p:nvPr/>
          </p:nvCxnSpPr>
          <p:spPr>
            <a:xfrm>
              <a:off x="7500013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12">
              <a:extLst>
                <a:ext uri="{FF2B5EF4-FFF2-40B4-BE49-F238E27FC236}">
                  <a16:creationId xmlns:a16="http://schemas.microsoft.com/office/drawing/2014/main" id="{5461818B-9ED3-5E1A-E208-AE9295604A5C}"/>
                </a:ext>
              </a:extLst>
            </p:cNvPr>
            <p:cNvCxnSpPr>
              <a:cxnSpLocks/>
            </p:cNvCxnSpPr>
            <p:nvPr/>
          </p:nvCxnSpPr>
          <p:spPr>
            <a:xfrm>
              <a:off x="7567102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gyenes összekötő 13">
              <a:extLst>
                <a:ext uri="{FF2B5EF4-FFF2-40B4-BE49-F238E27FC236}">
                  <a16:creationId xmlns:a16="http://schemas.microsoft.com/office/drawing/2014/main" id="{8D4812FC-F421-4FD1-2B92-B2A1A79D5075}"/>
                </a:ext>
              </a:extLst>
            </p:cNvPr>
            <p:cNvCxnSpPr>
              <a:cxnSpLocks/>
            </p:cNvCxnSpPr>
            <p:nvPr/>
          </p:nvCxnSpPr>
          <p:spPr>
            <a:xfrm>
              <a:off x="7634191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gyenes összekötő 14">
              <a:extLst>
                <a:ext uri="{FF2B5EF4-FFF2-40B4-BE49-F238E27FC236}">
                  <a16:creationId xmlns:a16="http://schemas.microsoft.com/office/drawing/2014/main" id="{2C15CE98-F98D-8CA6-E44D-F708EFB07045}"/>
                </a:ext>
              </a:extLst>
            </p:cNvPr>
            <p:cNvCxnSpPr>
              <a:cxnSpLocks/>
            </p:cNvCxnSpPr>
            <p:nvPr/>
          </p:nvCxnSpPr>
          <p:spPr>
            <a:xfrm>
              <a:off x="7701280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gyenes összekötő 15">
              <a:extLst>
                <a:ext uri="{FF2B5EF4-FFF2-40B4-BE49-F238E27FC236}">
                  <a16:creationId xmlns:a16="http://schemas.microsoft.com/office/drawing/2014/main" id="{8996C7C5-D756-6939-33EA-1AC422570559}"/>
                </a:ext>
              </a:extLst>
            </p:cNvPr>
            <p:cNvCxnSpPr>
              <a:cxnSpLocks/>
            </p:cNvCxnSpPr>
            <p:nvPr/>
          </p:nvCxnSpPr>
          <p:spPr>
            <a:xfrm>
              <a:off x="7768369" y="5286992"/>
              <a:ext cx="590114" cy="157100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gyenes összekötő 16">
              <a:extLst>
                <a:ext uri="{FF2B5EF4-FFF2-40B4-BE49-F238E27FC236}">
                  <a16:creationId xmlns:a16="http://schemas.microsoft.com/office/drawing/2014/main" id="{F0ECD736-3321-E66D-5A3F-99D9A25A19F4}"/>
                </a:ext>
              </a:extLst>
            </p:cNvPr>
            <p:cNvCxnSpPr>
              <a:cxnSpLocks/>
            </p:cNvCxnSpPr>
            <p:nvPr/>
          </p:nvCxnSpPr>
          <p:spPr>
            <a:xfrm>
              <a:off x="7835458" y="5286992"/>
              <a:ext cx="590114" cy="157100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17">
              <a:extLst>
                <a:ext uri="{FF2B5EF4-FFF2-40B4-BE49-F238E27FC236}">
                  <a16:creationId xmlns:a16="http://schemas.microsoft.com/office/drawing/2014/main" id="{2B15F2CB-AA2A-DA38-2A62-EA3E8CDAEB2E}"/>
                </a:ext>
              </a:extLst>
            </p:cNvPr>
            <p:cNvCxnSpPr>
              <a:cxnSpLocks/>
            </p:cNvCxnSpPr>
            <p:nvPr/>
          </p:nvCxnSpPr>
          <p:spPr>
            <a:xfrm>
              <a:off x="7902547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18">
              <a:extLst>
                <a:ext uri="{FF2B5EF4-FFF2-40B4-BE49-F238E27FC236}">
                  <a16:creationId xmlns:a16="http://schemas.microsoft.com/office/drawing/2014/main" id="{F5BA4361-7F63-C331-0696-22CE593C3F78}"/>
                </a:ext>
              </a:extLst>
            </p:cNvPr>
            <p:cNvCxnSpPr>
              <a:cxnSpLocks/>
            </p:cNvCxnSpPr>
            <p:nvPr/>
          </p:nvCxnSpPr>
          <p:spPr>
            <a:xfrm>
              <a:off x="7969636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gyenes összekötő 19">
              <a:extLst>
                <a:ext uri="{FF2B5EF4-FFF2-40B4-BE49-F238E27FC236}">
                  <a16:creationId xmlns:a16="http://schemas.microsoft.com/office/drawing/2014/main" id="{A255BE14-0C6B-BCBD-7243-4F5C558675C7}"/>
                </a:ext>
              </a:extLst>
            </p:cNvPr>
            <p:cNvCxnSpPr>
              <a:cxnSpLocks/>
            </p:cNvCxnSpPr>
            <p:nvPr/>
          </p:nvCxnSpPr>
          <p:spPr>
            <a:xfrm>
              <a:off x="8036725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gyenes összekötő 20">
              <a:extLst>
                <a:ext uri="{FF2B5EF4-FFF2-40B4-BE49-F238E27FC236}">
                  <a16:creationId xmlns:a16="http://schemas.microsoft.com/office/drawing/2014/main" id="{D48E7B04-B5CC-9880-E82E-B36059B76464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8103814" y="5286992"/>
              <a:ext cx="590114" cy="157100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Szöveg helye 3">
            <a:extLst>
              <a:ext uri="{FF2B5EF4-FFF2-40B4-BE49-F238E27FC236}">
                <a16:creationId xmlns:a16="http://schemas.microsoft.com/office/drawing/2014/main" id="{521C0833-AADB-100E-A8B7-0D6D4E1C2BF8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608926" y="1382119"/>
            <a:ext cx="3937514" cy="22118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Szöveg helye 3">
            <a:extLst>
              <a:ext uri="{FF2B5EF4-FFF2-40B4-BE49-F238E27FC236}">
                <a16:creationId xmlns:a16="http://schemas.microsoft.com/office/drawing/2014/main" id="{2E0E5F9D-95FB-8EA8-93B2-2735F35841A3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624813" y="4270208"/>
            <a:ext cx="2847114" cy="22118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7" name="Diagram helye 26">
            <a:extLst>
              <a:ext uri="{FF2B5EF4-FFF2-40B4-BE49-F238E27FC236}">
                <a16:creationId xmlns:a16="http://schemas.microsoft.com/office/drawing/2014/main" id="{1567B8BE-38F5-9161-2130-AB084A1B96B4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04813" y="1277125"/>
            <a:ext cx="3889375" cy="2447277"/>
          </a:xfrm>
          <a:prstGeom prst="rect">
            <a:avLst/>
          </a:prstGeom>
        </p:spPr>
        <p:txBody>
          <a:bodyPr/>
          <a:lstStyle/>
          <a:p>
            <a:r>
              <a:rPr lang="hu-HU"/>
              <a:t>Diagram beszúrásához kattintson az ikonra</a:t>
            </a:r>
          </a:p>
        </p:txBody>
      </p:sp>
      <p:sp>
        <p:nvSpPr>
          <p:cNvPr id="28" name="Diagram helye 26">
            <a:extLst>
              <a:ext uri="{FF2B5EF4-FFF2-40B4-BE49-F238E27FC236}">
                <a16:creationId xmlns:a16="http://schemas.microsoft.com/office/drawing/2014/main" id="{6D13B564-F8D7-E15D-4D59-003DEA0BE5C8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404813" y="4131114"/>
            <a:ext cx="3889375" cy="2447277"/>
          </a:xfrm>
          <a:prstGeom prst="rect">
            <a:avLst/>
          </a:prstGeom>
        </p:spPr>
        <p:txBody>
          <a:bodyPr/>
          <a:lstStyle/>
          <a:p>
            <a:r>
              <a:rPr lang="hu-HU"/>
              <a:t>Diagram beszúrásához kattintson az ikonra</a:t>
            </a:r>
          </a:p>
        </p:txBody>
      </p:sp>
    </p:spTree>
    <p:extLst>
      <p:ext uri="{BB962C8B-B14F-4D97-AF65-F5344CB8AC3E}">
        <p14:creationId xmlns:p14="http://schemas.microsoft.com/office/powerpoint/2010/main" val="11660124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>
            <a:extLst>
              <a:ext uri="{FF2B5EF4-FFF2-40B4-BE49-F238E27FC236}">
                <a16:creationId xmlns:a16="http://schemas.microsoft.com/office/drawing/2014/main" id="{B5D2D64F-D20F-35C7-9C30-5653E509FE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2" name="Szabadkézi sokszög: alakzat 1">
            <a:extLst>
              <a:ext uri="{FF2B5EF4-FFF2-40B4-BE49-F238E27FC236}">
                <a16:creationId xmlns:a16="http://schemas.microsoft.com/office/drawing/2014/main" id="{6A2E3EDA-D389-93CC-4D7E-891D3BE0345B}"/>
              </a:ext>
            </a:extLst>
          </p:cNvPr>
          <p:cNvSpPr/>
          <p:nvPr/>
        </p:nvSpPr>
        <p:spPr>
          <a:xfrm>
            <a:off x="4240039" y="0"/>
            <a:ext cx="7951961" cy="6858000"/>
          </a:xfrm>
          <a:custGeom>
            <a:avLst/>
            <a:gdLst>
              <a:gd name="connsiteX0" fmla="*/ 2578655 w 7951961"/>
              <a:gd name="connsiteY0" fmla="*/ 0 h 6858000"/>
              <a:gd name="connsiteX1" fmla="*/ 4021459 w 7951961"/>
              <a:gd name="connsiteY1" fmla="*/ 0 h 6858000"/>
              <a:gd name="connsiteX2" fmla="*/ 4599606 w 7951961"/>
              <a:gd name="connsiteY2" fmla="*/ 0 h 6858000"/>
              <a:gd name="connsiteX3" fmla="*/ 7951961 w 7951961"/>
              <a:gd name="connsiteY3" fmla="*/ 0 h 6858000"/>
              <a:gd name="connsiteX4" fmla="*/ 7951961 w 7951961"/>
              <a:gd name="connsiteY4" fmla="*/ 6858000 h 6858000"/>
              <a:gd name="connsiteX5" fmla="*/ 4599606 w 7951961"/>
              <a:gd name="connsiteY5" fmla="*/ 6858000 h 6858000"/>
              <a:gd name="connsiteX6" fmla="*/ 4021459 w 7951961"/>
              <a:gd name="connsiteY6" fmla="*/ 6858000 h 6858000"/>
              <a:gd name="connsiteX7" fmla="*/ 0 w 795196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51961" h="6858000">
                <a:moveTo>
                  <a:pt x="2578655" y="0"/>
                </a:moveTo>
                <a:lnTo>
                  <a:pt x="4021459" y="0"/>
                </a:lnTo>
                <a:lnTo>
                  <a:pt x="4599606" y="0"/>
                </a:lnTo>
                <a:lnTo>
                  <a:pt x="7951961" y="0"/>
                </a:lnTo>
                <a:lnTo>
                  <a:pt x="7951961" y="6858000"/>
                </a:lnTo>
                <a:lnTo>
                  <a:pt x="4599606" y="6858000"/>
                </a:lnTo>
                <a:lnTo>
                  <a:pt x="402145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3" name="Szabadkézi sokszög: alakzat 2">
            <a:extLst>
              <a:ext uri="{FF2B5EF4-FFF2-40B4-BE49-F238E27FC236}">
                <a16:creationId xmlns:a16="http://schemas.microsoft.com/office/drawing/2014/main" id="{C1D330BB-D944-8D63-3EE9-B40A904EEBE0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4027424" y="0"/>
            <a:ext cx="2860226" cy="6868667"/>
          </a:xfrm>
          <a:custGeom>
            <a:avLst/>
            <a:gdLst>
              <a:gd name="connsiteX0" fmla="*/ 2578655 w 2855785"/>
              <a:gd name="connsiteY0" fmla="*/ 0 h 6858000"/>
              <a:gd name="connsiteX1" fmla="*/ 2855785 w 2855785"/>
              <a:gd name="connsiteY1" fmla="*/ 0 h 6858000"/>
              <a:gd name="connsiteX2" fmla="*/ 277130 w 2855785"/>
              <a:gd name="connsiteY2" fmla="*/ 6858000 h 6858000"/>
              <a:gd name="connsiteX3" fmla="*/ 0 w 2855785"/>
              <a:gd name="connsiteY3" fmla="*/ 6858000 h 6858000"/>
              <a:gd name="connsiteX4" fmla="*/ 2578655 w 28557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5785" h="6858000">
                <a:moveTo>
                  <a:pt x="2578655" y="0"/>
                </a:moveTo>
                <a:lnTo>
                  <a:pt x="2855785" y="0"/>
                </a:lnTo>
                <a:lnTo>
                  <a:pt x="277130" y="6858000"/>
                </a:lnTo>
                <a:lnTo>
                  <a:pt x="0" y="6858000"/>
                </a:lnTo>
                <a:lnTo>
                  <a:pt x="2578655" y="0"/>
                </a:lnTo>
                <a:close/>
              </a:path>
            </a:pathLst>
          </a:custGeom>
          <a:solidFill>
            <a:srgbClr val="8C2633"/>
          </a:solidFill>
          <a:ln>
            <a:noFill/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/>
          </a:p>
        </p:txBody>
      </p: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129AAA2E-6301-FDF9-8BCB-67D5B58C0879}"/>
              </a:ext>
            </a:extLst>
          </p:cNvPr>
          <p:cNvGrpSpPr/>
          <p:nvPr/>
        </p:nvGrpSpPr>
        <p:grpSpPr>
          <a:xfrm flipH="1">
            <a:off x="3193550" y="0"/>
            <a:ext cx="3523556" cy="6879978"/>
            <a:chOff x="5170372" y="-21978"/>
            <a:chExt cx="3523556" cy="6879978"/>
          </a:xfrm>
        </p:grpSpPr>
        <p:cxnSp>
          <p:nvCxnSpPr>
            <p:cNvPr id="5" name="Egyenes összekötő 4">
              <a:extLst>
                <a:ext uri="{FF2B5EF4-FFF2-40B4-BE49-F238E27FC236}">
                  <a16:creationId xmlns:a16="http://schemas.microsoft.com/office/drawing/2014/main" id="{959A6FD2-7552-B008-D715-84E7DBC38FAA}"/>
                </a:ext>
              </a:extLst>
            </p:cNvPr>
            <p:cNvCxnSpPr>
              <a:cxnSpLocks/>
            </p:cNvCxnSpPr>
            <p:nvPr/>
          </p:nvCxnSpPr>
          <p:spPr>
            <a:xfrm>
              <a:off x="5170372" y="-21978"/>
              <a:ext cx="2584310" cy="687997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Egyenes összekötő 5">
              <a:extLst>
                <a:ext uri="{FF2B5EF4-FFF2-40B4-BE49-F238E27FC236}">
                  <a16:creationId xmlns:a16="http://schemas.microsoft.com/office/drawing/2014/main" id="{EC1B42BA-8694-14AE-9D0F-DEF2BFA7FA0C}"/>
                </a:ext>
              </a:extLst>
            </p:cNvPr>
            <p:cNvCxnSpPr>
              <a:cxnSpLocks/>
            </p:cNvCxnSpPr>
            <p:nvPr/>
          </p:nvCxnSpPr>
          <p:spPr>
            <a:xfrm>
              <a:off x="7231657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gyenes összekötő 7">
              <a:extLst>
                <a:ext uri="{FF2B5EF4-FFF2-40B4-BE49-F238E27FC236}">
                  <a16:creationId xmlns:a16="http://schemas.microsoft.com/office/drawing/2014/main" id="{B90B6716-D9B9-5310-DB21-D73F766013A3}"/>
                </a:ext>
              </a:extLst>
            </p:cNvPr>
            <p:cNvCxnSpPr>
              <a:cxnSpLocks/>
            </p:cNvCxnSpPr>
            <p:nvPr/>
          </p:nvCxnSpPr>
          <p:spPr>
            <a:xfrm>
              <a:off x="7298746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gyenes összekötő 8">
              <a:extLst>
                <a:ext uri="{FF2B5EF4-FFF2-40B4-BE49-F238E27FC236}">
                  <a16:creationId xmlns:a16="http://schemas.microsoft.com/office/drawing/2014/main" id="{2871E60D-36D9-E60D-C588-7DF377E1296E}"/>
                </a:ext>
              </a:extLst>
            </p:cNvPr>
            <p:cNvCxnSpPr>
              <a:cxnSpLocks/>
            </p:cNvCxnSpPr>
            <p:nvPr/>
          </p:nvCxnSpPr>
          <p:spPr>
            <a:xfrm>
              <a:off x="7365835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gyenes összekötő 9">
              <a:extLst>
                <a:ext uri="{FF2B5EF4-FFF2-40B4-BE49-F238E27FC236}">
                  <a16:creationId xmlns:a16="http://schemas.microsoft.com/office/drawing/2014/main" id="{BBBC4668-4536-0604-6DF6-45CD619FBE69}"/>
                </a:ext>
              </a:extLst>
            </p:cNvPr>
            <p:cNvCxnSpPr>
              <a:cxnSpLocks/>
            </p:cNvCxnSpPr>
            <p:nvPr/>
          </p:nvCxnSpPr>
          <p:spPr>
            <a:xfrm>
              <a:off x="7432924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gyenes összekötő 10">
              <a:extLst>
                <a:ext uri="{FF2B5EF4-FFF2-40B4-BE49-F238E27FC236}">
                  <a16:creationId xmlns:a16="http://schemas.microsoft.com/office/drawing/2014/main" id="{F5BAC03A-8A79-CFA7-52A5-5582EA572348}"/>
                </a:ext>
              </a:extLst>
            </p:cNvPr>
            <p:cNvCxnSpPr>
              <a:cxnSpLocks/>
            </p:cNvCxnSpPr>
            <p:nvPr/>
          </p:nvCxnSpPr>
          <p:spPr>
            <a:xfrm>
              <a:off x="7500013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gyenes összekötő 11">
              <a:extLst>
                <a:ext uri="{FF2B5EF4-FFF2-40B4-BE49-F238E27FC236}">
                  <a16:creationId xmlns:a16="http://schemas.microsoft.com/office/drawing/2014/main" id="{AABE0E46-97F5-C4B2-B772-DA40B7236FC4}"/>
                </a:ext>
              </a:extLst>
            </p:cNvPr>
            <p:cNvCxnSpPr>
              <a:cxnSpLocks/>
            </p:cNvCxnSpPr>
            <p:nvPr/>
          </p:nvCxnSpPr>
          <p:spPr>
            <a:xfrm>
              <a:off x="7567102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12">
              <a:extLst>
                <a:ext uri="{FF2B5EF4-FFF2-40B4-BE49-F238E27FC236}">
                  <a16:creationId xmlns:a16="http://schemas.microsoft.com/office/drawing/2014/main" id="{1B02493A-62F8-3D6F-C77A-21B9DABCD691}"/>
                </a:ext>
              </a:extLst>
            </p:cNvPr>
            <p:cNvCxnSpPr>
              <a:cxnSpLocks/>
            </p:cNvCxnSpPr>
            <p:nvPr/>
          </p:nvCxnSpPr>
          <p:spPr>
            <a:xfrm>
              <a:off x="7634191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gyenes összekötő 13">
              <a:extLst>
                <a:ext uri="{FF2B5EF4-FFF2-40B4-BE49-F238E27FC236}">
                  <a16:creationId xmlns:a16="http://schemas.microsoft.com/office/drawing/2014/main" id="{832BE771-58D9-6D2A-C093-29A66BA9E3E8}"/>
                </a:ext>
              </a:extLst>
            </p:cNvPr>
            <p:cNvCxnSpPr>
              <a:cxnSpLocks/>
            </p:cNvCxnSpPr>
            <p:nvPr/>
          </p:nvCxnSpPr>
          <p:spPr>
            <a:xfrm>
              <a:off x="7701280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gyenes összekötő 14">
              <a:extLst>
                <a:ext uri="{FF2B5EF4-FFF2-40B4-BE49-F238E27FC236}">
                  <a16:creationId xmlns:a16="http://schemas.microsoft.com/office/drawing/2014/main" id="{87D23322-AA7C-6969-D1E3-90AB7400BF9E}"/>
                </a:ext>
              </a:extLst>
            </p:cNvPr>
            <p:cNvCxnSpPr>
              <a:cxnSpLocks/>
            </p:cNvCxnSpPr>
            <p:nvPr/>
          </p:nvCxnSpPr>
          <p:spPr>
            <a:xfrm>
              <a:off x="7768369" y="5286992"/>
              <a:ext cx="590114" cy="157100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gyenes összekötő 15">
              <a:extLst>
                <a:ext uri="{FF2B5EF4-FFF2-40B4-BE49-F238E27FC236}">
                  <a16:creationId xmlns:a16="http://schemas.microsoft.com/office/drawing/2014/main" id="{5A439861-3506-BABE-E45B-F5965AB283FA}"/>
                </a:ext>
              </a:extLst>
            </p:cNvPr>
            <p:cNvCxnSpPr>
              <a:cxnSpLocks/>
            </p:cNvCxnSpPr>
            <p:nvPr/>
          </p:nvCxnSpPr>
          <p:spPr>
            <a:xfrm>
              <a:off x="7835458" y="5286992"/>
              <a:ext cx="590114" cy="157100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gyenes összekötő 16">
              <a:extLst>
                <a:ext uri="{FF2B5EF4-FFF2-40B4-BE49-F238E27FC236}">
                  <a16:creationId xmlns:a16="http://schemas.microsoft.com/office/drawing/2014/main" id="{24D4B218-4830-5863-AEB7-E3147D479CAD}"/>
                </a:ext>
              </a:extLst>
            </p:cNvPr>
            <p:cNvCxnSpPr>
              <a:cxnSpLocks/>
            </p:cNvCxnSpPr>
            <p:nvPr/>
          </p:nvCxnSpPr>
          <p:spPr>
            <a:xfrm>
              <a:off x="7902547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17">
              <a:extLst>
                <a:ext uri="{FF2B5EF4-FFF2-40B4-BE49-F238E27FC236}">
                  <a16:creationId xmlns:a16="http://schemas.microsoft.com/office/drawing/2014/main" id="{CB71F0AF-0977-853A-7973-D5328B91B31A}"/>
                </a:ext>
              </a:extLst>
            </p:cNvPr>
            <p:cNvCxnSpPr>
              <a:cxnSpLocks/>
            </p:cNvCxnSpPr>
            <p:nvPr/>
          </p:nvCxnSpPr>
          <p:spPr>
            <a:xfrm>
              <a:off x="7969636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18">
              <a:extLst>
                <a:ext uri="{FF2B5EF4-FFF2-40B4-BE49-F238E27FC236}">
                  <a16:creationId xmlns:a16="http://schemas.microsoft.com/office/drawing/2014/main" id="{A40EC0F8-17AB-C4A3-8716-AC7C73843AB6}"/>
                </a:ext>
              </a:extLst>
            </p:cNvPr>
            <p:cNvCxnSpPr>
              <a:cxnSpLocks/>
            </p:cNvCxnSpPr>
            <p:nvPr/>
          </p:nvCxnSpPr>
          <p:spPr>
            <a:xfrm>
              <a:off x="8036725" y="5286992"/>
              <a:ext cx="589025" cy="15681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gyenes összekötő 19">
              <a:extLst>
                <a:ext uri="{FF2B5EF4-FFF2-40B4-BE49-F238E27FC236}">
                  <a16:creationId xmlns:a16="http://schemas.microsoft.com/office/drawing/2014/main" id="{0C67B635-D417-94A0-8BE6-040B9F7CBD91}"/>
                </a:ext>
              </a:extLst>
            </p:cNvPr>
            <p:cNvCxnSpPr>
              <a:cxnSpLocks/>
            </p:cNvCxnSpPr>
            <p:nvPr/>
          </p:nvCxnSpPr>
          <p:spPr>
            <a:xfrm>
              <a:off x="8103814" y="5286992"/>
              <a:ext cx="590114" cy="157100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Szöveg helye 3">
            <a:extLst>
              <a:ext uri="{FF2B5EF4-FFF2-40B4-BE49-F238E27FC236}">
                <a16:creationId xmlns:a16="http://schemas.microsoft.com/office/drawing/2014/main" id="{26D58E2E-C475-F361-5BC3-0779EC668450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6822479" y="276888"/>
            <a:ext cx="5173610" cy="22913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Szöveg helye 3">
            <a:extLst>
              <a:ext uri="{FF2B5EF4-FFF2-40B4-BE49-F238E27FC236}">
                <a16:creationId xmlns:a16="http://schemas.microsoft.com/office/drawing/2014/main" id="{925D2198-ACD7-7263-9CF1-706F36A215EA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5901453" y="2845077"/>
            <a:ext cx="6094636" cy="38583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Kép helye 23">
            <a:extLst>
              <a:ext uri="{FF2B5EF4-FFF2-40B4-BE49-F238E27FC236}">
                <a16:creationId xmlns:a16="http://schemas.microsoft.com/office/drawing/2014/main" id="{A3ED55A9-1082-EAAD-4014-23DAAFBB5EC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776663"/>
            <a:ext cx="5191663" cy="3089289"/>
          </a:xfrm>
          <a:custGeom>
            <a:avLst/>
            <a:gdLst>
              <a:gd name="connsiteX0" fmla="*/ 0 w 5795963"/>
              <a:gd name="connsiteY0" fmla="*/ 0 h 3081337"/>
              <a:gd name="connsiteX1" fmla="*/ 5795963 w 5795963"/>
              <a:gd name="connsiteY1" fmla="*/ 0 h 3081337"/>
              <a:gd name="connsiteX2" fmla="*/ 5795963 w 5795963"/>
              <a:gd name="connsiteY2" fmla="*/ 3081337 h 3081337"/>
              <a:gd name="connsiteX3" fmla="*/ 0 w 5795963"/>
              <a:gd name="connsiteY3" fmla="*/ 3081337 h 3081337"/>
              <a:gd name="connsiteX4" fmla="*/ 0 w 5795963"/>
              <a:gd name="connsiteY4" fmla="*/ 0 h 3081337"/>
              <a:gd name="connsiteX0" fmla="*/ 0 w 5795963"/>
              <a:gd name="connsiteY0" fmla="*/ 0 h 3089289"/>
              <a:gd name="connsiteX1" fmla="*/ 5795963 w 5795963"/>
              <a:gd name="connsiteY1" fmla="*/ 0 h 3089289"/>
              <a:gd name="connsiteX2" fmla="*/ 4022822 w 5795963"/>
              <a:gd name="connsiteY2" fmla="*/ 3089289 h 3089289"/>
              <a:gd name="connsiteX3" fmla="*/ 0 w 5795963"/>
              <a:gd name="connsiteY3" fmla="*/ 3081337 h 3089289"/>
              <a:gd name="connsiteX4" fmla="*/ 0 w 5795963"/>
              <a:gd name="connsiteY4" fmla="*/ 0 h 3089289"/>
              <a:gd name="connsiteX0" fmla="*/ 0 w 5191663"/>
              <a:gd name="connsiteY0" fmla="*/ 0 h 3089289"/>
              <a:gd name="connsiteX1" fmla="*/ 5191663 w 5191663"/>
              <a:gd name="connsiteY1" fmla="*/ 7951 h 3089289"/>
              <a:gd name="connsiteX2" fmla="*/ 4022822 w 5191663"/>
              <a:gd name="connsiteY2" fmla="*/ 3089289 h 3089289"/>
              <a:gd name="connsiteX3" fmla="*/ 0 w 5191663"/>
              <a:gd name="connsiteY3" fmla="*/ 3081337 h 3089289"/>
              <a:gd name="connsiteX4" fmla="*/ 0 w 5191663"/>
              <a:gd name="connsiteY4" fmla="*/ 0 h 3089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1663" h="3089289">
                <a:moveTo>
                  <a:pt x="0" y="0"/>
                </a:moveTo>
                <a:lnTo>
                  <a:pt x="5191663" y="7951"/>
                </a:lnTo>
                <a:lnTo>
                  <a:pt x="4022822" y="3089289"/>
                </a:lnTo>
                <a:lnTo>
                  <a:pt x="0" y="3081337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r>
              <a:rPr lang="hu-HU"/>
              <a:t>Kép beszúrásához kattintson az ikonra</a:t>
            </a:r>
          </a:p>
        </p:txBody>
      </p:sp>
      <p:sp>
        <p:nvSpPr>
          <p:cNvPr id="25" name="Szöveg helye 3">
            <a:extLst>
              <a:ext uri="{FF2B5EF4-FFF2-40B4-BE49-F238E27FC236}">
                <a16:creationId xmlns:a16="http://schemas.microsoft.com/office/drawing/2014/main" id="{77DA6540-A918-3F65-3438-542A4EC6A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0250" y="1582310"/>
            <a:ext cx="5055806" cy="20355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258936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Függőleges cím és szöveg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>
            <a:extLst>
              <a:ext uri="{FF2B5EF4-FFF2-40B4-BE49-F238E27FC236}">
                <a16:creationId xmlns:a16="http://schemas.microsoft.com/office/drawing/2014/main" id="{B5D2D64F-D20F-35C7-9C30-5653E509FE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23" name="Szabadkézi sokszög: alakzat 22">
            <a:extLst>
              <a:ext uri="{FF2B5EF4-FFF2-40B4-BE49-F238E27FC236}">
                <a16:creationId xmlns:a16="http://schemas.microsoft.com/office/drawing/2014/main" id="{7A7C0D60-AC3F-FC0C-9F2E-788838D28D49}"/>
              </a:ext>
            </a:extLst>
          </p:cNvPr>
          <p:cNvSpPr/>
          <p:nvPr/>
        </p:nvSpPr>
        <p:spPr>
          <a:xfrm rot="10800000">
            <a:off x="9152488" y="1094528"/>
            <a:ext cx="2523369" cy="890448"/>
          </a:xfrm>
          <a:custGeom>
            <a:avLst/>
            <a:gdLst>
              <a:gd name="connsiteX0" fmla="*/ 0 w 2523369"/>
              <a:gd name="connsiteY0" fmla="*/ 0 h 890448"/>
              <a:gd name="connsiteX1" fmla="*/ 709114 w 2523369"/>
              <a:gd name="connsiteY1" fmla="*/ 0 h 890448"/>
              <a:gd name="connsiteX2" fmla="*/ 1147194 w 2523369"/>
              <a:gd name="connsiteY2" fmla="*/ 0 h 890448"/>
              <a:gd name="connsiteX3" fmla="*/ 1471173 w 2523369"/>
              <a:gd name="connsiteY3" fmla="*/ 0 h 890448"/>
              <a:gd name="connsiteX4" fmla="*/ 1592406 w 2523369"/>
              <a:gd name="connsiteY4" fmla="*/ 0 h 890448"/>
              <a:gd name="connsiteX5" fmla="*/ 2523369 w 2523369"/>
              <a:gd name="connsiteY5" fmla="*/ 0 h 890448"/>
              <a:gd name="connsiteX6" fmla="*/ 2174554 w 2523369"/>
              <a:gd name="connsiteY6" fmla="*/ 890448 h 890448"/>
              <a:gd name="connsiteX7" fmla="*/ 1122358 w 2523369"/>
              <a:gd name="connsiteY7" fmla="*/ 890448 h 890448"/>
              <a:gd name="connsiteX8" fmla="*/ 1122702 w 2523369"/>
              <a:gd name="connsiteY8" fmla="*/ 889571 h 890448"/>
              <a:gd name="connsiteX9" fmla="*/ 709114 w 2523369"/>
              <a:gd name="connsiteY9" fmla="*/ 889571 h 890448"/>
              <a:gd name="connsiteX10" fmla="*/ 709114 w 2523369"/>
              <a:gd name="connsiteY10" fmla="*/ 889231 h 890448"/>
              <a:gd name="connsiteX11" fmla="*/ 0 w 2523369"/>
              <a:gd name="connsiteY11" fmla="*/ 889231 h 890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3369" h="890448">
                <a:moveTo>
                  <a:pt x="0" y="0"/>
                </a:moveTo>
                <a:lnTo>
                  <a:pt x="709114" y="0"/>
                </a:lnTo>
                <a:lnTo>
                  <a:pt x="1147194" y="0"/>
                </a:lnTo>
                <a:lnTo>
                  <a:pt x="1471173" y="0"/>
                </a:lnTo>
                <a:lnTo>
                  <a:pt x="1592406" y="0"/>
                </a:lnTo>
                <a:lnTo>
                  <a:pt x="2523369" y="0"/>
                </a:lnTo>
                <a:lnTo>
                  <a:pt x="2174554" y="890448"/>
                </a:lnTo>
                <a:lnTo>
                  <a:pt x="1122358" y="890448"/>
                </a:lnTo>
                <a:lnTo>
                  <a:pt x="1122702" y="889571"/>
                </a:lnTo>
                <a:lnTo>
                  <a:pt x="709114" y="889571"/>
                </a:lnTo>
                <a:lnTo>
                  <a:pt x="709114" y="889231"/>
                </a:lnTo>
                <a:lnTo>
                  <a:pt x="0" y="889231"/>
                </a:lnTo>
                <a:close/>
              </a:path>
            </a:pathLst>
          </a:custGeom>
          <a:solidFill>
            <a:srgbClr val="8C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26" name="Szabadkézi sokszög: alakzat 25">
            <a:extLst>
              <a:ext uri="{FF2B5EF4-FFF2-40B4-BE49-F238E27FC236}">
                <a16:creationId xmlns:a16="http://schemas.microsoft.com/office/drawing/2014/main" id="{D3D73035-C17F-F02C-56D1-CF6DA2D9487A}"/>
              </a:ext>
            </a:extLst>
          </p:cNvPr>
          <p:cNvSpPr/>
          <p:nvPr/>
        </p:nvSpPr>
        <p:spPr>
          <a:xfrm rot="10800000">
            <a:off x="7010556" y="1098660"/>
            <a:ext cx="2462418" cy="890448"/>
          </a:xfrm>
          <a:custGeom>
            <a:avLst/>
            <a:gdLst>
              <a:gd name="connsiteX0" fmla="*/ 2113603 w 2462418"/>
              <a:gd name="connsiteY0" fmla="*/ 890448 h 890448"/>
              <a:gd name="connsiteX1" fmla="*/ 1061407 w 2462418"/>
              <a:gd name="connsiteY1" fmla="*/ 890448 h 890448"/>
              <a:gd name="connsiteX2" fmla="*/ 1061751 w 2462418"/>
              <a:gd name="connsiteY2" fmla="*/ 889571 h 890448"/>
              <a:gd name="connsiteX3" fmla="*/ 648163 w 2462418"/>
              <a:gd name="connsiteY3" fmla="*/ 889571 h 890448"/>
              <a:gd name="connsiteX4" fmla="*/ 648163 w 2462418"/>
              <a:gd name="connsiteY4" fmla="*/ 889231 h 890448"/>
              <a:gd name="connsiteX5" fmla="*/ 0 w 2462418"/>
              <a:gd name="connsiteY5" fmla="*/ 889231 h 890448"/>
              <a:gd name="connsiteX6" fmla="*/ 348338 w 2462418"/>
              <a:gd name="connsiteY6" fmla="*/ 0 h 890448"/>
              <a:gd name="connsiteX7" fmla="*/ 648163 w 2462418"/>
              <a:gd name="connsiteY7" fmla="*/ 0 h 890448"/>
              <a:gd name="connsiteX8" fmla="*/ 1086243 w 2462418"/>
              <a:gd name="connsiteY8" fmla="*/ 0 h 890448"/>
              <a:gd name="connsiteX9" fmla="*/ 1410222 w 2462418"/>
              <a:gd name="connsiteY9" fmla="*/ 0 h 890448"/>
              <a:gd name="connsiteX10" fmla="*/ 1531455 w 2462418"/>
              <a:gd name="connsiteY10" fmla="*/ 0 h 890448"/>
              <a:gd name="connsiteX11" fmla="*/ 2462418 w 2462418"/>
              <a:gd name="connsiteY11" fmla="*/ 0 h 890448"/>
              <a:gd name="connsiteX12" fmla="*/ 2113603 w 2462418"/>
              <a:gd name="connsiteY12" fmla="*/ 890448 h 890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62418" h="890448">
                <a:moveTo>
                  <a:pt x="2113603" y="890448"/>
                </a:moveTo>
                <a:lnTo>
                  <a:pt x="1061407" y="890448"/>
                </a:lnTo>
                <a:lnTo>
                  <a:pt x="1061751" y="889571"/>
                </a:lnTo>
                <a:lnTo>
                  <a:pt x="648163" y="889571"/>
                </a:lnTo>
                <a:lnTo>
                  <a:pt x="648163" y="889231"/>
                </a:lnTo>
                <a:lnTo>
                  <a:pt x="0" y="889231"/>
                </a:lnTo>
                <a:lnTo>
                  <a:pt x="348338" y="0"/>
                </a:lnTo>
                <a:lnTo>
                  <a:pt x="648163" y="0"/>
                </a:lnTo>
                <a:lnTo>
                  <a:pt x="1086243" y="0"/>
                </a:lnTo>
                <a:lnTo>
                  <a:pt x="1410222" y="0"/>
                </a:lnTo>
                <a:lnTo>
                  <a:pt x="1531455" y="0"/>
                </a:lnTo>
                <a:lnTo>
                  <a:pt x="2462418" y="0"/>
                </a:lnTo>
                <a:lnTo>
                  <a:pt x="2113603" y="89044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27" name="Szabadkézi sokszög: alakzat 26">
            <a:extLst>
              <a:ext uri="{FF2B5EF4-FFF2-40B4-BE49-F238E27FC236}">
                <a16:creationId xmlns:a16="http://schemas.microsoft.com/office/drawing/2014/main" id="{7D9A8875-0D46-87A8-5B3E-DF373EC3B55B}"/>
              </a:ext>
            </a:extLst>
          </p:cNvPr>
          <p:cNvSpPr/>
          <p:nvPr/>
        </p:nvSpPr>
        <p:spPr>
          <a:xfrm rot="10800000">
            <a:off x="2724904" y="1110113"/>
            <a:ext cx="2462418" cy="890448"/>
          </a:xfrm>
          <a:custGeom>
            <a:avLst/>
            <a:gdLst>
              <a:gd name="connsiteX0" fmla="*/ 2113603 w 2462418"/>
              <a:gd name="connsiteY0" fmla="*/ 890448 h 890448"/>
              <a:gd name="connsiteX1" fmla="*/ 1061407 w 2462418"/>
              <a:gd name="connsiteY1" fmla="*/ 890448 h 890448"/>
              <a:gd name="connsiteX2" fmla="*/ 1061751 w 2462418"/>
              <a:gd name="connsiteY2" fmla="*/ 889571 h 890448"/>
              <a:gd name="connsiteX3" fmla="*/ 648163 w 2462418"/>
              <a:gd name="connsiteY3" fmla="*/ 889571 h 890448"/>
              <a:gd name="connsiteX4" fmla="*/ 648163 w 2462418"/>
              <a:gd name="connsiteY4" fmla="*/ 889231 h 890448"/>
              <a:gd name="connsiteX5" fmla="*/ 0 w 2462418"/>
              <a:gd name="connsiteY5" fmla="*/ 889231 h 890448"/>
              <a:gd name="connsiteX6" fmla="*/ 348338 w 2462418"/>
              <a:gd name="connsiteY6" fmla="*/ 0 h 890448"/>
              <a:gd name="connsiteX7" fmla="*/ 648163 w 2462418"/>
              <a:gd name="connsiteY7" fmla="*/ 0 h 890448"/>
              <a:gd name="connsiteX8" fmla="*/ 1086243 w 2462418"/>
              <a:gd name="connsiteY8" fmla="*/ 0 h 890448"/>
              <a:gd name="connsiteX9" fmla="*/ 1410222 w 2462418"/>
              <a:gd name="connsiteY9" fmla="*/ 0 h 890448"/>
              <a:gd name="connsiteX10" fmla="*/ 1531455 w 2462418"/>
              <a:gd name="connsiteY10" fmla="*/ 0 h 890448"/>
              <a:gd name="connsiteX11" fmla="*/ 2462418 w 2462418"/>
              <a:gd name="connsiteY11" fmla="*/ 0 h 890448"/>
              <a:gd name="connsiteX12" fmla="*/ 2113603 w 2462418"/>
              <a:gd name="connsiteY12" fmla="*/ 890448 h 890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62418" h="890448">
                <a:moveTo>
                  <a:pt x="2113603" y="890448"/>
                </a:moveTo>
                <a:lnTo>
                  <a:pt x="1061407" y="890448"/>
                </a:lnTo>
                <a:lnTo>
                  <a:pt x="1061751" y="889571"/>
                </a:lnTo>
                <a:lnTo>
                  <a:pt x="648163" y="889571"/>
                </a:lnTo>
                <a:lnTo>
                  <a:pt x="648163" y="889231"/>
                </a:lnTo>
                <a:lnTo>
                  <a:pt x="0" y="889231"/>
                </a:lnTo>
                <a:lnTo>
                  <a:pt x="348338" y="0"/>
                </a:lnTo>
                <a:lnTo>
                  <a:pt x="648163" y="0"/>
                </a:lnTo>
                <a:lnTo>
                  <a:pt x="1086243" y="0"/>
                </a:lnTo>
                <a:lnTo>
                  <a:pt x="1410222" y="0"/>
                </a:lnTo>
                <a:lnTo>
                  <a:pt x="1531455" y="0"/>
                </a:lnTo>
                <a:lnTo>
                  <a:pt x="2462418" y="0"/>
                </a:lnTo>
                <a:lnTo>
                  <a:pt x="2113603" y="89044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28" name="Szabadkézi sokszög: alakzat 27">
            <a:extLst>
              <a:ext uri="{FF2B5EF4-FFF2-40B4-BE49-F238E27FC236}">
                <a16:creationId xmlns:a16="http://schemas.microsoft.com/office/drawing/2014/main" id="{9C55E045-F0B0-BA6B-9346-620854799082}"/>
              </a:ext>
            </a:extLst>
          </p:cNvPr>
          <p:cNvSpPr/>
          <p:nvPr/>
        </p:nvSpPr>
        <p:spPr>
          <a:xfrm rot="10800000">
            <a:off x="4870828" y="1102792"/>
            <a:ext cx="2462418" cy="890448"/>
          </a:xfrm>
          <a:custGeom>
            <a:avLst/>
            <a:gdLst>
              <a:gd name="connsiteX0" fmla="*/ 2113603 w 2462418"/>
              <a:gd name="connsiteY0" fmla="*/ 890448 h 890448"/>
              <a:gd name="connsiteX1" fmla="*/ 1061407 w 2462418"/>
              <a:gd name="connsiteY1" fmla="*/ 890448 h 890448"/>
              <a:gd name="connsiteX2" fmla="*/ 1061751 w 2462418"/>
              <a:gd name="connsiteY2" fmla="*/ 889571 h 890448"/>
              <a:gd name="connsiteX3" fmla="*/ 648163 w 2462418"/>
              <a:gd name="connsiteY3" fmla="*/ 889571 h 890448"/>
              <a:gd name="connsiteX4" fmla="*/ 648163 w 2462418"/>
              <a:gd name="connsiteY4" fmla="*/ 889231 h 890448"/>
              <a:gd name="connsiteX5" fmla="*/ 0 w 2462418"/>
              <a:gd name="connsiteY5" fmla="*/ 889231 h 890448"/>
              <a:gd name="connsiteX6" fmla="*/ 348338 w 2462418"/>
              <a:gd name="connsiteY6" fmla="*/ 0 h 890448"/>
              <a:gd name="connsiteX7" fmla="*/ 648163 w 2462418"/>
              <a:gd name="connsiteY7" fmla="*/ 0 h 890448"/>
              <a:gd name="connsiteX8" fmla="*/ 1086243 w 2462418"/>
              <a:gd name="connsiteY8" fmla="*/ 0 h 890448"/>
              <a:gd name="connsiteX9" fmla="*/ 1410222 w 2462418"/>
              <a:gd name="connsiteY9" fmla="*/ 0 h 890448"/>
              <a:gd name="connsiteX10" fmla="*/ 1531455 w 2462418"/>
              <a:gd name="connsiteY10" fmla="*/ 0 h 890448"/>
              <a:gd name="connsiteX11" fmla="*/ 2462418 w 2462418"/>
              <a:gd name="connsiteY11" fmla="*/ 0 h 890448"/>
              <a:gd name="connsiteX12" fmla="*/ 2113603 w 2462418"/>
              <a:gd name="connsiteY12" fmla="*/ 890448 h 890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62418" h="890448">
                <a:moveTo>
                  <a:pt x="2113603" y="890448"/>
                </a:moveTo>
                <a:lnTo>
                  <a:pt x="1061407" y="890448"/>
                </a:lnTo>
                <a:lnTo>
                  <a:pt x="1061751" y="889571"/>
                </a:lnTo>
                <a:lnTo>
                  <a:pt x="648163" y="889571"/>
                </a:lnTo>
                <a:lnTo>
                  <a:pt x="648163" y="889231"/>
                </a:lnTo>
                <a:lnTo>
                  <a:pt x="0" y="889231"/>
                </a:lnTo>
                <a:lnTo>
                  <a:pt x="348338" y="0"/>
                </a:lnTo>
                <a:lnTo>
                  <a:pt x="648163" y="0"/>
                </a:lnTo>
                <a:lnTo>
                  <a:pt x="1086243" y="0"/>
                </a:lnTo>
                <a:lnTo>
                  <a:pt x="1410222" y="0"/>
                </a:lnTo>
                <a:lnTo>
                  <a:pt x="1531455" y="0"/>
                </a:lnTo>
                <a:lnTo>
                  <a:pt x="2462418" y="0"/>
                </a:lnTo>
                <a:lnTo>
                  <a:pt x="2113603" y="890448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29" name="Szabadkézi sokszög: alakzat 28">
            <a:extLst>
              <a:ext uri="{FF2B5EF4-FFF2-40B4-BE49-F238E27FC236}">
                <a16:creationId xmlns:a16="http://schemas.microsoft.com/office/drawing/2014/main" id="{78B26C94-A537-4187-4AAF-FD1DF1AB8DCA}"/>
              </a:ext>
            </a:extLst>
          </p:cNvPr>
          <p:cNvSpPr/>
          <p:nvPr/>
        </p:nvSpPr>
        <p:spPr>
          <a:xfrm>
            <a:off x="516143" y="1112502"/>
            <a:ext cx="2523369" cy="890448"/>
          </a:xfrm>
          <a:custGeom>
            <a:avLst/>
            <a:gdLst>
              <a:gd name="connsiteX0" fmla="*/ 0 w 2523369"/>
              <a:gd name="connsiteY0" fmla="*/ 0 h 890448"/>
              <a:gd name="connsiteX1" fmla="*/ 709114 w 2523369"/>
              <a:gd name="connsiteY1" fmla="*/ 0 h 890448"/>
              <a:gd name="connsiteX2" fmla="*/ 1147194 w 2523369"/>
              <a:gd name="connsiteY2" fmla="*/ 0 h 890448"/>
              <a:gd name="connsiteX3" fmla="*/ 1471173 w 2523369"/>
              <a:gd name="connsiteY3" fmla="*/ 0 h 890448"/>
              <a:gd name="connsiteX4" fmla="*/ 1592406 w 2523369"/>
              <a:gd name="connsiteY4" fmla="*/ 0 h 890448"/>
              <a:gd name="connsiteX5" fmla="*/ 2523369 w 2523369"/>
              <a:gd name="connsiteY5" fmla="*/ 0 h 890448"/>
              <a:gd name="connsiteX6" fmla="*/ 2174554 w 2523369"/>
              <a:gd name="connsiteY6" fmla="*/ 890448 h 890448"/>
              <a:gd name="connsiteX7" fmla="*/ 1122358 w 2523369"/>
              <a:gd name="connsiteY7" fmla="*/ 890448 h 890448"/>
              <a:gd name="connsiteX8" fmla="*/ 1122702 w 2523369"/>
              <a:gd name="connsiteY8" fmla="*/ 889571 h 890448"/>
              <a:gd name="connsiteX9" fmla="*/ 709114 w 2523369"/>
              <a:gd name="connsiteY9" fmla="*/ 889571 h 890448"/>
              <a:gd name="connsiteX10" fmla="*/ 709114 w 2523369"/>
              <a:gd name="connsiteY10" fmla="*/ 889231 h 890448"/>
              <a:gd name="connsiteX11" fmla="*/ 0 w 2523369"/>
              <a:gd name="connsiteY11" fmla="*/ 889231 h 890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3369" h="890448">
                <a:moveTo>
                  <a:pt x="0" y="0"/>
                </a:moveTo>
                <a:lnTo>
                  <a:pt x="709114" y="0"/>
                </a:lnTo>
                <a:lnTo>
                  <a:pt x="1147194" y="0"/>
                </a:lnTo>
                <a:lnTo>
                  <a:pt x="1471173" y="0"/>
                </a:lnTo>
                <a:lnTo>
                  <a:pt x="1592406" y="0"/>
                </a:lnTo>
                <a:lnTo>
                  <a:pt x="2523369" y="0"/>
                </a:lnTo>
                <a:lnTo>
                  <a:pt x="2174554" y="890448"/>
                </a:lnTo>
                <a:lnTo>
                  <a:pt x="1122358" y="890448"/>
                </a:lnTo>
                <a:lnTo>
                  <a:pt x="1122702" y="889571"/>
                </a:lnTo>
                <a:lnTo>
                  <a:pt x="709114" y="889571"/>
                </a:lnTo>
                <a:lnTo>
                  <a:pt x="709114" y="889231"/>
                </a:lnTo>
                <a:lnTo>
                  <a:pt x="0" y="88923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grpSp>
        <p:nvGrpSpPr>
          <p:cNvPr id="30" name="Csoportba foglalás 29">
            <a:extLst>
              <a:ext uri="{FF2B5EF4-FFF2-40B4-BE49-F238E27FC236}">
                <a16:creationId xmlns:a16="http://schemas.microsoft.com/office/drawing/2014/main" id="{7C7E821A-DC3C-D6B3-548B-56365CDC702E}"/>
              </a:ext>
            </a:extLst>
          </p:cNvPr>
          <p:cNvGrpSpPr/>
          <p:nvPr/>
        </p:nvGrpSpPr>
        <p:grpSpPr>
          <a:xfrm>
            <a:off x="516143" y="1966898"/>
            <a:ext cx="8632074" cy="4642908"/>
            <a:chOff x="516143" y="1966898"/>
            <a:chExt cx="8632074" cy="3600957"/>
          </a:xfrm>
        </p:grpSpPr>
        <p:cxnSp>
          <p:nvCxnSpPr>
            <p:cNvPr id="31" name="Egyenes összekötő 30">
              <a:extLst>
                <a:ext uri="{FF2B5EF4-FFF2-40B4-BE49-F238E27FC236}">
                  <a16:creationId xmlns:a16="http://schemas.microsoft.com/office/drawing/2014/main" id="{9117BA3E-78E8-2B57-A81D-00D19CF2081F}"/>
                </a:ext>
              </a:extLst>
            </p:cNvPr>
            <p:cNvCxnSpPr>
              <a:cxnSpLocks/>
            </p:cNvCxnSpPr>
            <p:nvPr/>
          </p:nvCxnSpPr>
          <p:spPr>
            <a:xfrm>
              <a:off x="516143" y="1966898"/>
              <a:ext cx="0" cy="3566121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gyenes összekötő 31">
              <a:extLst>
                <a:ext uri="{FF2B5EF4-FFF2-40B4-BE49-F238E27FC236}">
                  <a16:creationId xmlns:a16="http://schemas.microsoft.com/office/drawing/2014/main" id="{ABFD8848-0B39-E854-148C-6D05FB3A1921}"/>
                </a:ext>
              </a:extLst>
            </p:cNvPr>
            <p:cNvCxnSpPr>
              <a:cxnSpLocks/>
            </p:cNvCxnSpPr>
            <p:nvPr/>
          </p:nvCxnSpPr>
          <p:spPr>
            <a:xfrm>
              <a:off x="2708419" y="2001734"/>
              <a:ext cx="0" cy="3566121"/>
            </a:xfrm>
            <a:prstGeom prst="line">
              <a:avLst/>
            </a:prstGeom>
            <a:ln w="1905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gyenes összekötő 32">
              <a:extLst>
                <a:ext uri="{FF2B5EF4-FFF2-40B4-BE49-F238E27FC236}">
                  <a16:creationId xmlns:a16="http://schemas.microsoft.com/office/drawing/2014/main" id="{BC0CD020-079F-3F7B-B0E2-E4C49EE138FC}"/>
                </a:ext>
              </a:extLst>
            </p:cNvPr>
            <p:cNvCxnSpPr>
              <a:cxnSpLocks/>
            </p:cNvCxnSpPr>
            <p:nvPr/>
          </p:nvCxnSpPr>
          <p:spPr>
            <a:xfrm>
              <a:off x="4838986" y="2001734"/>
              <a:ext cx="0" cy="3566121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gyenes összekötő 33">
              <a:extLst>
                <a:ext uri="{FF2B5EF4-FFF2-40B4-BE49-F238E27FC236}">
                  <a16:creationId xmlns:a16="http://schemas.microsoft.com/office/drawing/2014/main" id="{47834258-F413-54C4-E2CA-97A53259CDBA}"/>
                </a:ext>
              </a:extLst>
            </p:cNvPr>
            <p:cNvCxnSpPr>
              <a:cxnSpLocks/>
            </p:cNvCxnSpPr>
            <p:nvPr/>
          </p:nvCxnSpPr>
          <p:spPr>
            <a:xfrm>
              <a:off x="7000311" y="2001734"/>
              <a:ext cx="0" cy="3566121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gyenes összekötő 34">
              <a:extLst>
                <a:ext uri="{FF2B5EF4-FFF2-40B4-BE49-F238E27FC236}">
                  <a16:creationId xmlns:a16="http://schemas.microsoft.com/office/drawing/2014/main" id="{639E9043-820B-2519-1951-607C5231D599}"/>
                </a:ext>
              </a:extLst>
            </p:cNvPr>
            <p:cNvCxnSpPr>
              <a:cxnSpLocks/>
            </p:cNvCxnSpPr>
            <p:nvPr/>
          </p:nvCxnSpPr>
          <p:spPr>
            <a:xfrm>
              <a:off x="9148217" y="2001734"/>
              <a:ext cx="0" cy="3566121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Szöveg helye 3">
            <a:extLst>
              <a:ext uri="{FF2B5EF4-FFF2-40B4-BE49-F238E27FC236}">
                <a16:creationId xmlns:a16="http://schemas.microsoft.com/office/drawing/2014/main" id="{2665C5E0-F1F7-736F-1398-2EAAFC132F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3065" y="2163056"/>
            <a:ext cx="1897249" cy="2750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3" name="Kép helye 42">
            <a:extLst>
              <a:ext uri="{FF2B5EF4-FFF2-40B4-BE49-F238E27FC236}">
                <a16:creationId xmlns:a16="http://schemas.microsoft.com/office/drawing/2014/main" id="{DF2795D2-8A0E-D153-6330-CB2CE3083E4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3575" y="5017273"/>
            <a:ext cx="1897063" cy="1470840"/>
          </a:xfrm>
          <a:prstGeom prst="rect">
            <a:avLst/>
          </a:prstGeom>
        </p:spPr>
        <p:txBody>
          <a:bodyPr/>
          <a:lstStyle/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44" name="Kép helye 42">
            <a:extLst>
              <a:ext uri="{FF2B5EF4-FFF2-40B4-BE49-F238E27FC236}">
                <a16:creationId xmlns:a16="http://schemas.microsoft.com/office/drawing/2014/main" id="{A496E311-D9E0-815D-2B89-46F68B7EE0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9696" y="2163056"/>
            <a:ext cx="1897063" cy="1470840"/>
          </a:xfrm>
          <a:prstGeom prst="rect">
            <a:avLst/>
          </a:prstGeom>
        </p:spPr>
        <p:txBody>
          <a:bodyPr/>
          <a:lstStyle/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45" name="Szöveg helye 3">
            <a:extLst>
              <a:ext uri="{FF2B5EF4-FFF2-40B4-BE49-F238E27FC236}">
                <a16:creationId xmlns:a16="http://schemas.microsoft.com/office/drawing/2014/main" id="{0021ACB4-4E2F-226C-B91B-9FE068D3B13A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2816409" y="3737263"/>
            <a:ext cx="1897249" cy="2750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6" name="Szöveg helye 3">
            <a:extLst>
              <a:ext uri="{FF2B5EF4-FFF2-40B4-BE49-F238E27FC236}">
                <a16:creationId xmlns:a16="http://schemas.microsoft.com/office/drawing/2014/main" id="{4E2C36CB-21BD-7571-0268-9F9E6046A15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971024" y="2163056"/>
            <a:ext cx="1897249" cy="19318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7" name="Kép helye 42">
            <a:extLst>
              <a:ext uri="{FF2B5EF4-FFF2-40B4-BE49-F238E27FC236}">
                <a16:creationId xmlns:a16="http://schemas.microsoft.com/office/drawing/2014/main" id="{09C20956-8983-58B4-7720-043D8147B91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71210" y="4178485"/>
            <a:ext cx="1897063" cy="2309627"/>
          </a:xfrm>
          <a:prstGeom prst="rect">
            <a:avLst/>
          </a:prstGeom>
        </p:spPr>
        <p:txBody>
          <a:bodyPr/>
          <a:lstStyle/>
          <a:p>
            <a:r>
              <a:rPr lang="hu-HU"/>
              <a:t>Kép beszúrásához kattintson az ikonra</a:t>
            </a:r>
          </a:p>
        </p:txBody>
      </p:sp>
      <p:sp>
        <p:nvSpPr>
          <p:cNvPr id="48" name="Szöveg helye 3">
            <a:extLst>
              <a:ext uri="{FF2B5EF4-FFF2-40B4-BE49-F238E27FC236}">
                <a16:creationId xmlns:a16="http://schemas.microsoft.com/office/drawing/2014/main" id="{22BFE6D7-EE5E-B92B-F626-002A6A1E2576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7132350" y="2163056"/>
            <a:ext cx="1897249" cy="2750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9" name="Kép helye 42">
            <a:extLst>
              <a:ext uri="{FF2B5EF4-FFF2-40B4-BE49-F238E27FC236}">
                <a16:creationId xmlns:a16="http://schemas.microsoft.com/office/drawing/2014/main" id="{5F6793C0-B496-C25C-882C-E60C638F590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32534" y="5017272"/>
            <a:ext cx="1897063" cy="1470840"/>
          </a:xfrm>
          <a:prstGeom prst="rect">
            <a:avLst/>
          </a:prstGeom>
        </p:spPr>
        <p:txBody>
          <a:bodyPr/>
          <a:lstStyle/>
          <a:p>
            <a:r>
              <a:rPr lang="hu-HU"/>
              <a:t>Kép beszúrásához kattintson az ikonra</a:t>
            </a:r>
          </a:p>
        </p:txBody>
      </p:sp>
      <p:sp>
        <p:nvSpPr>
          <p:cNvPr id="50" name="Szöveg helye 3">
            <a:extLst>
              <a:ext uri="{FF2B5EF4-FFF2-40B4-BE49-F238E27FC236}">
                <a16:creationId xmlns:a16="http://schemas.microsoft.com/office/drawing/2014/main" id="{A410162D-97B1-6628-CE09-6580EB3440DA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9280253" y="2163055"/>
            <a:ext cx="1897249" cy="33299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1" name="Kép helye 42">
            <a:extLst>
              <a:ext uri="{FF2B5EF4-FFF2-40B4-BE49-F238E27FC236}">
                <a16:creationId xmlns:a16="http://schemas.microsoft.com/office/drawing/2014/main" id="{5659DE19-4D53-E797-562C-09D26ABFBC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80763" y="5597662"/>
            <a:ext cx="1897063" cy="890450"/>
          </a:xfrm>
          <a:prstGeom prst="rect">
            <a:avLst/>
          </a:prstGeom>
        </p:spPr>
        <p:txBody>
          <a:bodyPr/>
          <a:lstStyle/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2" name="Szöveg helye 3">
            <a:extLst>
              <a:ext uri="{FF2B5EF4-FFF2-40B4-BE49-F238E27FC236}">
                <a16:creationId xmlns:a16="http://schemas.microsoft.com/office/drawing/2014/main" id="{F8BFD8D5-A327-CB26-6E5F-8B94786269A1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597250" y="1247343"/>
            <a:ext cx="1976620" cy="6607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  <p:sp>
        <p:nvSpPr>
          <p:cNvPr id="3" name="Szöveg helye 3">
            <a:extLst>
              <a:ext uri="{FF2B5EF4-FFF2-40B4-BE49-F238E27FC236}">
                <a16:creationId xmlns:a16="http://schemas.microsoft.com/office/drawing/2014/main" id="{D8237D41-8BC5-91B7-5648-46800C555FE0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2894208" y="1269290"/>
            <a:ext cx="1976620" cy="6607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3BBF66B-D9F5-1C81-5FA7-3427B104F175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5038385" y="1266148"/>
            <a:ext cx="1976620" cy="6607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  <p:sp>
        <p:nvSpPr>
          <p:cNvPr id="5" name="Szöveg helye 3">
            <a:extLst>
              <a:ext uri="{FF2B5EF4-FFF2-40B4-BE49-F238E27FC236}">
                <a16:creationId xmlns:a16="http://schemas.microsoft.com/office/drawing/2014/main" id="{DEA2AE94-67B1-D91A-9212-D8874ABDECA4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7253455" y="1254263"/>
            <a:ext cx="1976620" cy="6607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  <p:sp>
        <p:nvSpPr>
          <p:cNvPr id="8" name="Szöveg helye 3">
            <a:extLst>
              <a:ext uri="{FF2B5EF4-FFF2-40B4-BE49-F238E27FC236}">
                <a16:creationId xmlns:a16="http://schemas.microsoft.com/office/drawing/2014/main" id="{5EDB18C4-4F85-B827-90AA-BA6D578985F3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9518843" y="1230964"/>
            <a:ext cx="1976620" cy="6607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970430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8C2633"/>
                </a:solidFill>
              </a:defRPr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100">
                <a:solidFill>
                  <a:srgbClr val="8C2633"/>
                </a:solidFill>
              </a:defRPr>
            </a:lvl1pPr>
            <a:lvl2pPr>
              <a:defRPr sz="1800">
                <a:solidFill>
                  <a:srgbClr val="8C2633"/>
                </a:solidFill>
              </a:defRPr>
            </a:lvl2pPr>
            <a:lvl3pPr>
              <a:defRPr sz="1500">
                <a:solidFill>
                  <a:srgbClr val="8C2633"/>
                </a:solidFill>
              </a:defRPr>
            </a:lvl3pPr>
            <a:lvl4pPr>
              <a:defRPr sz="1350">
                <a:solidFill>
                  <a:srgbClr val="8C2633"/>
                </a:solidFill>
              </a:defRPr>
            </a:lvl4pPr>
            <a:lvl5pPr>
              <a:defRPr sz="1350">
                <a:solidFill>
                  <a:srgbClr val="8C2633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100">
                <a:solidFill>
                  <a:srgbClr val="8C2633"/>
                </a:solidFill>
              </a:defRPr>
            </a:lvl1pPr>
            <a:lvl2pPr>
              <a:defRPr sz="1800">
                <a:solidFill>
                  <a:srgbClr val="8C2633"/>
                </a:solidFill>
              </a:defRPr>
            </a:lvl2pPr>
            <a:lvl3pPr>
              <a:defRPr sz="1500">
                <a:solidFill>
                  <a:srgbClr val="8C2633"/>
                </a:solidFill>
              </a:defRPr>
            </a:lvl3pPr>
            <a:lvl4pPr>
              <a:defRPr sz="1350">
                <a:solidFill>
                  <a:srgbClr val="8C2633"/>
                </a:solidFill>
              </a:defRPr>
            </a:lvl4pPr>
            <a:lvl5pPr>
              <a:defRPr sz="1350">
                <a:solidFill>
                  <a:srgbClr val="8C2633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16993096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1AC2614-B7E8-199A-EF01-778B4B161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CAEA727-53ED-04A7-05BA-F322E3265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6FA56DC-2955-5118-20AE-367B04B0D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EAD3-2ED3-413B-9276-15816A6F870F}" type="datetimeFigureOut">
              <a:rPr lang="hu-HU" smtClean="0"/>
              <a:t>2023. 03. 28.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0188046-6FB0-4760-3377-BD23D2CE6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003B977-336D-B9E3-7C9E-B6C1EAC17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A3EA6-9DF8-43C5-94AE-6C8228D49A4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42168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ép helye 2">
            <a:extLst>
              <a:ext uri="{FF2B5EF4-FFF2-40B4-BE49-F238E27FC236}">
                <a16:creationId xmlns:a16="http://schemas.microsoft.com/office/drawing/2014/main" id="{CE5CFCBC-216D-CCA4-ED5C-3C526391951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4422794" y="0"/>
            <a:ext cx="7769206" cy="6857999"/>
          </a:xfrm>
          <a:custGeom>
            <a:avLst/>
            <a:gdLst>
              <a:gd name="connsiteX0" fmla="*/ 0 w 7777157"/>
              <a:gd name="connsiteY0" fmla="*/ 0 h 6857999"/>
              <a:gd name="connsiteX1" fmla="*/ 7777157 w 7777157"/>
              <a:gd name="connsiteY1" fmla="*/ 0 h 6857999"/>
              <a:gd name="connsiteX2" fmla="*/ 7777157 w 7777157"/>
              <a:gd name="connsiteY2" fmla="*/ 6857999 h 6857999"/>
              <a:gd name="connsiteX3" fmla="*/ 0 w 7777157"/>
              <a:gd name="connsiteY3" fmla="*/ 6857999 h 6857999"/>
              <a:gd name="connsiteX4" fmla="*/ 0 w 7777157"/>
              <a:gd name="connsiteY4" fmla="*/ 0 h 6857999"/>
              <a:gd name="connsiteX0" fmla="*/ 2639833 w 7777157"/>
              <a:gd name="connsiteY0" fmla="*/ 0 h 6857999"/>
              <a:gd name="connsiteX1" fmla="*/ 7777157 w 7777157"/>
              <a:gd name="connsiteY1" fmla="*/ 0 h 6857999"/>
              <a:gd name="connsiteX2" fmla="*/ 7777157 w 7777157"/>
              <a:gd name="connsiteY2" fmla="*/ 6857999 h 6857999"/>
              <a:gd name="connsiteX3" fmla="*/ 0 w 7777157"/>
              <a:gd name="connsiteY3" fmla="*/ 6857999 h 6857999"/>
              <a:gd name="connsiteX4" fmla="*/ 2639833 w 7777157"/>
              <a:gd name="connsiteY4" fmla="*/ 0 h 6857999"/>
              <a:gd name="connsiteX0" fmla="*/ 2631882 w 7769206"/>
              <a:gd name="connsiteY0" fmla="*/ 0 h 6857999"/>
              <a:gd name="connsiteX1" fmla="*/ 7769206 w 7769206"/>
              <a:gd name="connsiteY1" fmla="*/ 0 h 6857999"/>
              <a:gd name="connsiteX2" fmla="*/ 7769206 w 7769206"/>
              <a:gd name="connsiteY2" fmla="*/ 6857999 h 6857999"/>
              <a:gd name="connsiteX3" fmla="*/ 0 w 7769206"/>
              <a:gd name="connsiteY3" fmla="*/ 6857999 h 6857999"/>
              <a:gd name="connsiteX4" fmla="*/ 2631882 w 7769206"/>
              <a:gd name="connsiteY4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69206" h="6857999">
                <a:moveTo>
                  <a:pt x="2631882" y="0"/>
                </a:moveTo>
                <a:lnTo>
                  <a:pt x="7769206" y="0"/>
                </a:lnTo>
                <a:lnTo>
                  <a:pt x="7769206" y="6857999"/>
                </a:lnTo>
                <a:lnTo>
                  <a:pt x="0" y="6857999"/>
                </a:lnTo>
                <a:lnTo>
                  <a:pt x="2631882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FBE167B4-859A-C34C-D489-BD6407280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54" y="5848775"/>
            <a:ext cx="1579369" cy="207252"/>
          </a:xfrm>
          <a:prstGeom prst="rect">
            <a:avLst/>
          </a:prstGeom>
        </p:spPr>
      </p:pic>
      <p:sp>
        <p:nvSpPr>
          <p:cNvPr id="13" name="Szabadkézi sokszög: alakzat 12">
            <a:extLst>
              <a:ext uri="{FF2B5EF4-FFF2-40B4-BE49-F238E27FC236}">
                <a16:creationId xmlns:a16="http://schemas.microsoft.com/office/drawing/2014/main" id="{FBC37C60-74A5-B54E-1A41-3001A16E15D8}"/>
              </a:ext>
            </a:extLst>
          </p:cNvPr>
          <p:cNvSpPr/>
          <p:nvPr/>
        </p:nvSpPr>
        <p:spPr>
          <a:xfrm>
            <a:off x="3913844" y="0"/>
            <a:ext cx="2855785" cy="6858000"/>
          </a:xfrm>
          <a:custGeom>
            <a:avLst/>
            <a:gdLst>
              <a:gd name="connsiteX0" fmla="*/ 2578655 w 2855785"/>
              <a:gd name="connsiteY0" fmla="*/ 0 h 6858000"/>
              <a:gd name="connsiteX1" fmla="*/ 2855785 w 2855785"/>
              <a:gd name="connsiteY1" fmla="*/ 0 h 6858000"/>
              <a:gd name="connsiteX2" fmla="*/ 277130 w 2855785"/>
              <a:gd name="connsiteY2" fmla="*/ 6858000 h 6858000"/>
              <a:gd name="connsiteX3" fmla="*/ 0 w 2855785"/>
              <a:gd name="connsiteY3" fmla="*/ 6858000 h 6858000"/>
              <a:gd name="connsiteX4" fmla="*/ 2578655 w 28557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5785" h="6858000">
                <a:moveTo>
                  <a:pt x="2578655" y="0"/>
                </a:moveTo>
                <a:lnTo>
                  <a:pt x="2855785" y="0"/>
                </a:lnTo>
                <a:lnTo>
                  <a:pt x="277130" y="6858000"/>
                </a:lnTo>
                <a:lnTo>
                  <a:pt x="0" y="6858000"/>
                </a:lnTo>
                <a:lnTo>
                  <a:pt x="2578655" y="0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/>
          </a:p>
        </p:txBody>
      </p:sp>
      <p:sp>
        <p:nvSpPr>
          <p:cNvPr id="14" name="Szabadkézi sokszög: alakzat 13">
            <a:extLst>
              <a:ext uri="{FF2B5EF4-FFF2-40B4-BE49-F238E27FC236}">
                <a16:creationId xmlns:a16="http://schemas.microsoft.com/office/drawing/2014/main" id="{1276125C-46A9-EF0C-D54A-BB8709F46C91}"/>
              </a:ext>
            </a:extLst>
          </p:cNvPr>
          <p:cNvSpPr/>
          <p:nvPr/>
        </p:nvSpPr>
        <p:spPr>
          <a:xfrm>
            <a:off x="4146487" y="-6929"/>
            <a:ext cx="2916208" cy="6871856"/>
          </a:xfrm>
          <a:custGeom>
            <a:avLst/>
            <a:gdLst>
              <a:gd name="connsiteX0" fmla="*/ 2578655 w 2855785"/>
              <a:gd name="connsiteY0" fmla="*/ 0 h 6858000"/>
              <a:gd name="connsiteX1" fmla="*/ 2855785 w 2855785"/>
              <a:gd name="connsiteY1" fmla="*/ 0 h 6858000"/>
              <a:gd name="connsiteX2" fmla="*/ 277130 w 2855785"/>
              <a:gd name="connsiteY2" fmla="*/ 6858000 h 6858000"/>
              <a:gd name="connsiteX3" fmla="*/ 0 w 2855785"/>
              <a:gd name="connsiteY3" fmla="*/ 6858000 h 6858000"/>
              <a:gd name="connsiteX4" fmla="*/ 2578655 w 28557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5785" h="6858000">
                <a:moveTo>
                  <a:pt x="2578655" y="0"/>
                </a:moveTo>
                <a:lnTo>
                  <a:pt x="2855785" y="0"/>
                </a:lnTo>
                <a:lnTo>
                  <a:pt x="277130" y="6858000"/>
                </a:lnTo>
                <a:lnTo>
                  <a:pt x="0" y="6858000"/>
                </a:lnTo>
                <a:lnTo>
                  <a:pt x="2578655" y="0"/>
                </a:lnTo>
                <a:close/>
              </a:path>
            </a:pathLst>
          </a:custGeom>
          <a:solidFill>
            <a:srgbClr val="8C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04AA230D-BA36-8651-DD61-E1A95EE55C73}"/>
              </a:ext>
            </a:extLst>
          </p:cNvPr>
          <p:cNvGrpSpPr/>
          <p:nvPr/>
        </p:nvGrpSpPr>
        <p:grpSpPr>
          <a:xfrm>
            <a:off x="2278005" y="-1"/>
            <a:ext cx="4392660" cy="6871856"/>
            <a:chOff x="2278005" y="-1"/>
            <a:chExt cx="4392660" cy="6871856"/>
          </a:xfrm>
        </p:grpSpPr>
        <p:cxnSp>
          <p:nvCxnSpPr>
            <p:cNvPr id="16" name="Egyenes összekötő 15">
              <a:extLst>
                <a:ext uri="{FF2B5EF4-FFF2-40B4-BE49-F238E27FC236}">
                  <a16:creationId xmlns:a16="http://schemas.microsoft.com/office/drawing/2014/main" id="{27E7202A-CD6D-6E74-F708-B011DDF15C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2319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gyenes összekötő 16">
              <a:extLst>
                <a:ext uri="{FF2B5EF4-FFF2-40B4-BE49-F238E27FC236}">
                  <a16:creationId xmlns:a16="http://schemas.microsoft.com/office/drawing/2014/main" id="{F2DA57A1-555A-E9D8-89F6-19F3E3F1F7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78005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17">
              <a:extLst>
                <a:ext uri="{FF2B5EF4-FFF2-40B4-BE49-F238E27FC236}">
                  <a16:creationId xmlns:a16="http://schemas.microsoft.com/office/drawing/2014/main" id="{89FFE099-C2E4-3F67-4418-70B033D41B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45094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18">
              <a:extLst>
                <a:ext uri="{FF2B5EF4-FFF2-40B4-BE49-F238E27FC236}">
                  <a16:creationId xmlns:a16="http://schemas.microsoft.com/office/drawing/2014/main" id="{7561985D-2974-6E80-DC34-57554E1C2F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2183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gyenes összekötő 19">
              <a:extLst>
                <a:ext uri="{FF2B5EF4-FFF2-40B4-BE49-F238E27FC236}">
                  <a16:creationId xmlns:a16="http://schemas.microsoft.com/office/drawing/2014/main" id="{65B42F3B-849B-E707-B2D8-2D76AF49F9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79272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gyenes összekötő 20">
              <a:extLst>
                <a:ext uri="{FF2B5EF4-FFF2-40B4-BE49-F238E27FC236}">
                  <a16:creationId xmlns:a16="http://schemas.microsoft.com/office/drawing/2014/main" id="{27254D0A-37B6-8940-FACE-B675D351A4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46361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gyenes összekötő 21">
              <a:extLst>
                <a:ext uri="{FF2B5EF4-FFF2-40B4-BE49-F238E27FC236}">
                  <a16:creationId xmlns:a16="http://schemas.microsoft.com/office/drawing/2014/main" id="{DA1DBFA2-3FAA-9382-DDE5-67646C0C06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13450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gyenes összekötő 22">
              <a:extLst>
                <a:ext uri="{FF2B5EF4-FFF2-40B4-BE49-F238E27FC236}">
                  <a16:creationId xmlns:a16="http://schemas.microsoft.com/office/drawing/2014/main" id="{F2520B7D-0C5A-4167-AEEE-5CAD6598FD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80539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gyenes összekötő 23">
              <a:extLst>
                <a:ext uri="{FF2B5EF4-FFF2-40B4-BE49-F238E27FC236}">
                  <a16:creationId xmlns:a16="http://schemas.microsoft.com/office/drawing/2014/main" id="{6F6D88DC-516E-827E-C156-5935E27FAC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7628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gyenes összekötő 24">
              <a:extLst>
                <a:ext uri="{FF2B5EF4-FFF2-40B4-BE49-F238E27FC236}">
                  <a16:creationId xmlns:a16="http://schemas.microsoft.com/office/drawing/2014/main" id="{13A1739B-6B45-4AF1-8235-5EDF72A9D7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4717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gyenes összekötő 25">
              <a:extLst>
                <a:ext uri="{FF2B5EF4-FFF2-40B4-BE49-F238E27FC236}">
                  <a16:creationId xmlns:a16="http://schemas.microsoft.com/office/drawing/2014/main" id="{8F7C1E47-CA45-1D86-3BB6-6D69A5FC2C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81806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gyenes összekötő 26">
              <a:extLst>
                <a:ext uri="{FF2B5EF4-FFF2-40B4-BE49-F238E27FC236}">
                  <a16:creationId xmlns:a16="http://schemas.microsoft.com/office/drawing/2014/main" id="{8CC9C3D5-9F5D-F93C-C2B3-D39DBF2A9E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8895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gyenes összekötő 27">
              <a:extLst>
                <a:ext uri="{FF2B5EF4-FFF2-40B4-BE49-F238E27FC236}">
                  <a16:creationId xmlns:a16="http://schemas.microsoft.com/office/drawing/2014/main" id="{069DDE24-5880-74D4-F613-6E890B41BE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15984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gyenes összekötő 28">
              <a:extLst>
                <a:ext uri="{FF2B5EF4-FFF2-40B4-BE49-F238E27FC236}">
                  <a16:creationId xmlns:a16="http://schemas.microsoft.com/office/drawing/2014/main" id="{139933AC-9831-21A7-C9D9-2E7FA7F7CB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83073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gyenes összekötő 29">
              <a:extLst>
                <a:ext uri="{FF2B5EF4-FFF2-40B4-BE49-F238E27FC236}">
                  <a16:creationId xmlns:a16="http://schemas.microsoft.com/office/drawing/2014/main" id="{66054B80-8969-6379-F361-6DE7CB3B3A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50162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gyenes összekötő 30">
              <a:extLst>
                <a:ext uri="{FF2B5EF4-FFF2-40B4-BE49-F238E27FC236}">
                  <a16:creationId xmlns:a16="http://schemas.microsoft.com/office/drawing/2014/main" id="{7DEA688B-6A96-7B56-3AC0-54D14219C5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7251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gyenes összekötő 31">
              <a:extLst>
                <a:ext uri="{FF2B5EF4-FFF2-40B4-BE49-F238E27FC236}">
                  <a16:creationId xmlns:a16="http://schemas.microsoft.com/office/drawing/2014/main" id="{7C2873CA-4ECC-14C0-8C1D-8078009D2E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4340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gyenes összekötő 32">
              <a:extLst>
                <a:ext uri="{FF2B5EF4-FFF2-40B4-BE49-F238E27FC236}">
                  <a16:creationId xmlns:a16="http://schemas.microsoft.com/office/drawing/2014/main" id="{AD50B3E3-204B-4F70-6547-80D9B018C6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51429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gyenes összekötő 33">
              <a:extLst>
                <a:ext uri="{FF2B5EF4-FFF2-40B4-BE49-F238E27FC236}">
                  <a16:creationId xmlns:a16="http://schemas.microsoft.com/office/drawing/2014/main" id="{62CAEFA3-6414-127D-D6FD-1DDBD171EC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8518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gyenes összekötő 34">
              <a:extLst>
                <a:ext uri="{FF2B5EF4-FFF2-40B4-BE49-F238E27FC236}">
                  <a16:creationId xmlns:a16="http://schemas.microsoft.com/office/drawing/2014/main" id="{F6A32C09-EF10-57CD-1B1E-1AE9A7A316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5607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gyenes összekötő 35">
              <a:extLst>
                <a:ext uri="{FF2B5EF4-FFF2-40B4-BE49-F238E27FC236}">
                  <a16:creationId xmlns:a16="http://schemas.microsoft.com/office/drawing/2014/main" id="{01FB889A-4421-18D3-5A6B-28F2BF6696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52696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gyenes összekötő 36">
              <a:extLst>
                <a:ext uri="{FF2B5EF4-FFF2-40B4-BE49-F238E27FC236}">
                  <a16:creationId xmlns:a16="http://schemas.microsoft.com/office/drawing/2014/main" id="{0913A779-2428-5662-C203-A2B3EFCB02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19785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gyenes összekötő 37">
              <a:extLst>
                <a:ext uri="{FF2B5EF4-FFF2-40B4-BE49-F238E27FC236}">
                  <a16:creationId xmlns:a16="http://schemas.microsoft.com/office/drawing/2014/main" id="{8AFE78B7-BA8E-A0B0-9A2B-69C1CC0A41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86874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gyenes összekötő 38">
              <a:extLst>
                <a:ext uri="{FF2B5EF4-FFF2-40B4-BE49-F238E27FC236}">
                  <a16:creationId xmlns:a16="http://schemas.microsoft.com/office/drawing/2014/main" id="{AE6FDB49-4368-F50D-1A68-1441E1A2BB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53963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Egyenes összekötő 39">
              <a:extLst>
                <a:ext uri="{FF2B5EF4-FFF2-40B4-BE49-F238E27FC236}">
                  <a16:creationId xmlns:a16="http://schemas.microsoft.com/office/drawing/2014/main" id="{106697EB-885F-8305-9D29-7C89373507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21052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Egyenes összekötő 40">
              <a:extLst>
                <a:ext uri="{FF2B5EF4-FFF2-40B4-BE49-F238E27FC236}">
                  <a16:creationId xmlns:a16="http://schemas.microsoft.com/office/drawing/2014/main" id="{7B58CDC4-51C0-8632-158F-DFC7AC1A2D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88141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Egyenes összekötő 41">
              <a:extLst>
                <a:ext uri="{FF2B5EF4-FFF2-40B4-BE49-F238E27FC236}">
                  <a16:creationId xmlns:a16="http://schemas.microsoft.com/office/drawing/2014/main" id="{548D2F0B-05C6-E45A-CB0C-E5811593F5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55230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gyenes összekötő 42">
              <a:extLst>
                <a:ext uri="{FF2B5EF4-FFF2-40B4-BE49-F238E27FC236}">
                  <a16:creationId xmlns:a16="http://schemas.microsoft.com/office/drawing/2014/main" id="{1D514A4F-A97A-F911-C159-417E2C3C53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89408" y="-1"/>
              <a:ext cx="2581257" cy="6871856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Alcím 2">
            <a:extLst>
              <a:ext uri="{FF2B5EF4-FFF2-40B4-BE49-F238E27FC236}">
                <a16:creationId xmlns:a16="http://schemas.microsoft.com/office/drawing/2014/main" id="{A87FAB8B-55B1-6100-A9C9-B22EFFB637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880" y="2941850"/>
            <a:ext cx="374765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Kattintson ide az alcím mintájának szerkesztéséhez</a:t>
            </a:r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CE6BA4C0-826D-164F-7154-401AC64E82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880" y="666229"/>
            <a:ext cx="4421685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hu-HU" dirty="0"/>
              <a:t>MINTACÍM</a:t>
            </a:r>
            <a:br>
              <a:rPr lang="hu-HU" dirty="0"/>
            </a:br>
            <a:r>
              <a:rPr lang="hu-HU" dirty="0"/>
              <a:t>SZERKESZTÉSE</a:t>
            </a:r>
          </a:p>
        </p:txBody>
      </p:sp>
    </p:spTree>
    <p:extLst>
      <p:ext uri="{BB962C8B-B14F-4D97-AF65-F5344CB8AC3E}">
        <p14:creationId xmlns:p14="http://schemas.microsoft.com/office/powerpoint/2010/main" val="38964595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3">
            <a:extLst>
              <a:ext uri="{FF2B5EF4-FFF2-40B4-BE49-F238E27FC236}">
                <a16:creationId xmlns:a16="http://schemas.microsoft.com/office/drawing/2014/main" id="{871E241F-DCFA-9EA5-5A1A-F5B8F750B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230" y="2961754"/>
            <a:ext cx="8365995" cy="276277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hu-HU" dirty="0"/>
              <a:t>MINTACÍM</a:t>
            </a:r>
            <a:br>
              <a:rPr lang="hu-HU" dirty="0"/>
            </a:br>
            <a:r>
              <a:rPr lang="hu-HU" dirty="0"/>
              <a:t>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96535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Képes_szöveges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Kép helye 2">
            <a:extLst>
              <a:ext uri="{FF2B5EF4-FFF2-40B4-BE49-F238E27FC236}">
                <a16:creationId xmlns:a16="http://schemas.microsoft.com/office/drawing/2014/main" id="{FF8E7A88-D520-106E-90A5-70341A4ED4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00925" y="0"/>
            <a:ext cx="4791075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</a:p>
        </p:txBody>
      </p:sp>
      <p:sp>
        <p:nvSpPr>
          <p:cNvPr id="19" name="Szöveg helye 3">
            <a:extLst>
              <a:ext uri="{FF2B5EF4-FFF2-40B4-BE49-F238E27FC236}">
                <a16:creationId xmlns:a16="http://schemas.microsoft.com/office/drawing/2014/main" id="{4F7704ED-8CE7-C6B0-9121-F03AB7CB4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1091" y="1872751"/>
            <a:ext cx="6083159" cy="439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pic>
        <p:nvPicPr>
          <p:cNvPr id="20" name="Ábra 19" descr="Jelvény 1 egyszínű kitöltéssel">
            <a:extLst>
              <a:ext uri="{FF2B5EF4-FFF2-40B4-BE49-F238E27FC236}">
                <a16:creationId xmlns:a16="http://schemas.microsoft.com/office/drawing/2014/main" id="{5129E7F5-6E89-0383-3097-3EA9D01A2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0016" y="1635206"/>
            <a:ext cx="914400" cy="914400"/>
          </a:xfrm>
          <a:prstGeom prst="rect">
            <a:avLst/>
          </a:prstGeom>
        </p:spPr>
      </p:pic>
      <p:pic>
        <p:nvPicPr>
          <p:cNvPr id="21" name="Ábra 20" descr="Jelvény egyszínű kitöltéssel">
            <a:extLst>
              <a:ext uri="{FF2B5EF4-FFF2-40B4-BE49-F238E27FC236}">
                <a16:creationId xmlns:a16="http://schemas.microsoft.com/office/drawing/2014/main" id="{DBBCC119-9E67-5A51-7374-CEFFFBAD35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0016" y="2549606"/>
            <a:ext cx="914400" cy="914400"/>
          </a:xfrm>
          <a:prstGeom prst="rect">
            <a:avLst/>
          </a:prstGeom>
        </p:spPr>
      </p:pic>
      <p:pic>
        <p:nvPicPr>
          <p:cNvPr id="22" name="Ábra 21" descr="Jelvény 3 egyszínű kitöltéssel">
            <a:extLst>
              <a:ext uri="{FF2B5EF4-FFF2-40B4-BE49-F238E27FC236}">
                <a16:creationId xmlns:a16="http://schemas.microsoft.com/office/drawing/2014/main" id="{5EFBEFF8-1FD6-95F2-641B-F11CC030FC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0016" y="3475482"/>
            <a:ext cx="914400" cy="914400"/>
          </a:xfrm>
          <a:prstGeom prst="rect">
            <a:avLst/>
          </a:prstGeom>
        </p:spPr>
      </p:pic>
      <p:pic>
        <p:nvPicPr>
          <p:cNvPr id="23" name="Ábra 22" descr="Jelvény 4 egyszínű kitöltéssel">
            <a:extLst>
              <a:ext uri="{FF2B5EF4-FFF2-40B4-BE49-F238E27FC236}">
                <a16:creationId xmlns:a16="http://schemas.microsoft.com/office/drawing/2014/main" id="{ED95C36D-2882-41A8-DE08-697CFDEBE1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0016" y="4378406"/>
            <a:ext cx="914400" cy="914400"/>
          </a:xfrm>
          <a:prstGeom prst="rect">
            <a:avLst/>
          </a:prstGeom>
        </p:spPr>
      </p:pic>
      <p:sp>
        <p:nvSpPr>
          <p:cNvPr id="24" name="Szöveg helye 3">
            <a:extLst>
              <a:ext uri="{FF2B5EF4-FFF2-40B4-BE49-F238E27FC236}">
                <a16:creationId xmlns:a16="http://schemas.microsoft.com/office/drawing/2014/main" id="{47DD4B0C-6985-7745-FAD8-D6831034FF5A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1251091" y="2787151"/>
            <a:ext cx="6083159" cy="439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Szöveg helye 3">
            <a:extLst>
              <a:ext uri="{FF2B5EF4-FFF2-40B4-BE49-F238E27FC236}">
                <a16:creationId xmlns:a16="http://schemas.microsoft.com/office/drawing/2014/main" id="{AAB21506-C694-EE25-B047-9B31E40A386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1251091" y="3713027"/>
            <a:ext cx="6083159" cy="439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Szöveg helye 3">
            <a:extLst>
              <a:ext uri="{FF2B5EF4-FFF2-40B4-BE49-F238E27FC236}">
                <a16:creationId xmlns:a16="http://schemas.microsoft.com/office/drawing/2014/main" id="{83877FC8-7BCC-B53A-1032-0487AF9F7711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1251091" y="4615951"/>
            <a:ext cx="6083159" cy="439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Cím 1">
            <a:extLst>
              <a:ext uri="{FF2B5EF4-FFF2-40B4-BE49-F238E27FC236}">
                <a16:creationId xmlns:a16="http://schemas.microsoft.com/office/drawing/2014/main" id="{9705492D-2EDF-05F2-67AF-1718D6A854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6083159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pic>
        <p:nvPicPr>
          <p:cNvPr id="4" name="Ábra 3" descr="Jelvény 5 egyszínű kitöltéssel">
            <a:extLst>
              <a:ext uri="{FF2B5EF4-FFF2-40B4-BE49-F238E27FC236}">
                <a16:creationId xmlns:a16="http://schemas.microsoft.com/office/drawing/2014/main" id="{F0ED0DC0-73C6-586E-3616-AE50984C80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0016" y="5292806"/>
            <a:ext cx="914400" cy="914400"/>
          </a:xfrm>
          <a:prstGeom prst="rect">
            <a:avLst/>
          </a:prstGeom>
        </p:spPr>
      </p:pic>
      <p:sp>
        <p:nvSpPr>
          <p:cNvPr id="5" name="Szöveg helye 3">
            <a:extLst>
              <a:ext uri="{FF2B5EF4-FFF2-40B4-BE49-F238E27FC236}">
                <a16:creationId xmlns:a16="http://schemas.microsoft.com/office/drawing/2014/main" id="{9CC691DE-1B48-9A8B-CBEF-B07F1EE9C08F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1251090" y="5530351"/>
            <a:ext cx="6083159" cy="439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15417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épes szöveges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lyamatábra: Feldolgozás 27">
            <a:extLst>
              <a:ext uri="{FF2B5EF4-FFF2-40B4-BE49-F238E27FC236}">
                <a16:creationId xmlns:a16="http://schemas.microsoft.com/office/drawing/2014/main" id="{BEB20E13-5AD9-DD49-E32D-5ECEC5408A90}"/>
              </a:ext>
            </a:extLst>
          </p:cNvPr>
          <p:cNvSpPr/>
          <p:nvPr/>
        </p:nvSpPr>
        <p:spPr>
          <a:xfrm>
            <a:off x="0" y="1578800"/>
            <a:ext cx="2115360" cy="2382968"/>
          </a:xfrm>
          <a:prstGeom prst="flowChartProcess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29" name="Folyamatábra: Feldolgozás 28">
            <a:extLst>
              <a:ext uri="{FF2B5EF4-FFF2-40B4-BE49-F238E27FC236}">
                <a16:creationId xmlns:a16="http://schemas.microsoft.com/office/drawing/2014/main" id="{3C29C07C-4F17-8CEC-F5A1-7D197AA1FDE0}"/>
              </a:ext>
            </a:extLst>
          </p:cNvPr>
          <p:cNvSpPr/>
          <p:nvPr/>
        </p:nvSpPr>
        <p:spPr>
          <a:xfrm>
            <a:off x="6092303" y="1578800"/>
            <a:ext cx="2115360" cy="2382968"/>
          </a:xfrm>
          <a:prstGeom prst="flowChartProces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40" name="Folyamatábra: Feldolgozás 39">
            <a:extLst>
              <a:ext uri="{FF2B5EF4-FFF2-40B4-BE49-F238E27FC236}">
                <a16:creationId xmlns:a16="http://schemas.microsoft.com/office/drawing/2014/main" id="{FD927606-D196-DF15-2B55-7B75AD889A87}"/>
              </a:ext>
            </a:extLst>
          </p:cNvPr>
          <p:cNvSpPr/>
          <p:nvPr/>
        </p:nvSpPr>
        <p:spPr>
          <a:xfrm>
            <a:off x="-1" y="4286173"/>
            <a:ext cx="2115360" cy="2382968"/>
          </a:xfrm>
          <a:prstGeom prst="flowChartProcess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41" name="Folyamatábra: Feldolgozás 40">
            <a:extLst>
              <a:ext uri="{FF2B5EF4-FFF2-40B4-BE49-F238E27FC236}">
                <a16:creationId xmlns:a16="http://schemas.microsoft.com/office/drawing/2014/main" id="{A151E2EB-F14E-50C7-7D81-D528B7ADAE7D}"/>
              </a:ext>
            </a:extLst>
          </p:cNvPr>
          <p:cNvSpPr/>
          <p:nvPr/>
        </p:nvSpPr>
        <p:spPr>
          <a:xfrm>
            <a:off x="6092302" y="4286173"/>
            <a:ext cx="2115360" cy="2382968"/>
          </a:xfrm>
          <a:prstGeom prst="flowChartProcess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50" name="Folyamatábra: Feldolgozás 49">
            <a:extLst>
              <a:ext uri="{FF2B5EF4-FFF2-40B4-BE49-F238E27FC236}">
                <a16:creationId xmlns:a16="http://schemas.microsoft.com/office/drawing/2014/main" id="{DEB5D5AB-E08A-755D-9BD2-7CC5971D3715}"/>
              </a:ext>
            </a:extLst>
          </p:cNvPr>
          <p:cNvSpPr/>
          <p:nvPr/>
        </p:nvSpPr>
        <p:spPr>
          <a:xfrm>
            <a:off x="12111964" y="4297692"/>
            <a:ext cx="86400" cy="1361079"/>
          </a:xfrm>
          <a:prstGeom prst="flowChartProcess">
            <a:avLst/>
          </a:prstGeom>
          <a:solidFill>
            <a:srgbClr val="8C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55" name="Szöveg helye 3">
            <a:extLst>
              <a:ext uri="{FF2B5EF4-FFF2-40B4-BE49-F238E27FC236}">
                <a16:creationId xmlns:a16="http://schemas.microsoft.com/office/drawing/2014/main" id="{1CAEC3DC-5F75-AFDD-68CB-7643F459673E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217553" y="3020506"/>
            <a:ext cx="3807989" cy="916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6" name="Szöveg helye 3">
            <a:extLst>
              <a:ext uri="{FF2B5EF4-FFF2-40B4-BE49-F238E27FC236}">
                <a16:creationId xmlns:a16="http://schemas.microsoft.com/office/drawing/2014/main" id="{B385EFCC-EDB4-94AE-E0CA-A8126F59A794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8274421" y="3022169"/>
            <a:ext cx="3807989" cy="916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7" name="Szöveg helye 3">
            <a:extLst>
              <a:ext uri="{FF2B5EF4-FFF2-40B4-BE49-F238E27FC236}">
                <a16:creationId xmlns:a16="http://schemas.microsoft.com/office/drawing/2014/main" id="{2B8F7C8E-192D-9D9C-0B8F-CE72293FE5EC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2217553" y="5728414"/>
            <a:ext cx="3807989" cy="916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8" name="Szöveg helye 3">
            <a:extLst>
              <a:ext uri="{FF2B5EF4-FFF2-40B4-BE49-F238E27FC236}">
                <a16:creationId xmlns:a16="http://schemas.microsoft.com/office/drawing/2014/main" id="{EA1E5F4A-51A0-2D83-06E3-C9D3D3C0A234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8274421" y="5730077"/>
            <a:ext cx="3807989" cy="916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0" name="Kép helye 59">
            <a:extLst>
              <a:ext uri="{FF2B5EF4-FFF2-40B4-BE49-F238E27FC236}">
                <a16:creationId xmlns:a16="http://schemas.microsoft.com/office/drawing/2014/main" id="{6EA0A892-948E-E5B7-CCE8-CCBD8A552C1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150794" y="1578798"/>
            <a:ext cx="3934111" cy="13658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61" name="Kép helye 59">
            <a:extLst>
              <a:ext uri="{FF2B5EF4-FFF2-40B4-BE49-F238E27FC236}">
                <a16:creationId xmlns:a16="http://schemas.microsoft.com/office/drawing/2014/main" id="{029DFD24-671A-5F01-D11E-57388926939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07662" y="1656976"/>
            <a:ext cx="3934111" cy="127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62" name="Kép helye 59">
            <a:extLst>
              <a:ext uri="{FF2B5EF4-FFF2-40B4-BE49-F238E27FC236}">
                <a16:creationId xmlns:a16="http://schemas.microsoft.com/office/drawing/2014/main" id="{2E4BE20D-F84B-EE66-1D4D-BEDB24D25A7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126453" y="4369810"/>
            <a:ext cx="3958452" cy="13188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63" name="Kép helye 59">
            <a:extLst>
              <a:ext uri="{FF2B5EF4-FFF2-40B4-BE49-F238E27FC236}">
                <a16:creationId xmlns:a16="http://schemas.microsoft.com/office/drawing/2014/main" id="{B9CCE707-5EBF-A3A5-B56F-8918FC051B9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215059" y="4294255"/>
            <a:ext cx="3896905" cy="13658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44" name="Folyamatábra: Feldolgozás 43">
            <a:extLst>
              <a:ext uri="{FF2B5EF4-FFF2-40B4-BE49-F238E27FC236}">
                <a16:creationId xmlns:a16="http://schemas.microsoft.com/office/drawing/2014/main" id="{09604494-66AB-6E2F-78E9-74598CDCC287}"/>
              </a:ext>
            </a:extLst>
          </p:cNvPr>
          <p:cNvSpPr/>
          <p:nvPr/>
        </p:nvSpPr>
        <p:spPr>
          <a:xfrm rot="16200000">
            <a:off x="3002442" y="1272555"/>
            <a:ext cx="86400" cy="6108111"/>
          </a:xfrm>
          <a:prstGeom prst="flowChartProcess">
            <a:avLst/>
          </a:prstGeom>
          <a:solidFill>
            <a:srgbClr val="8C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42" name="Folyamatábra: Feldolgozás 41">
            <a:extLst>
              <a:ext uri="{FF2B5EF4-FFF2-40B4-BE49-F238E27FC236}">
                <a16:creationId xmlns:a16="http://schemas.microsoft.com/office/drawing/2014/main" id="{F2AE55DF-E6A6-D8FF-E3B8-952C38E1803F}"/>
              </a:ext>
            </a:extLst>
          </p:cNvPr>
          <p:cNvSpPr/>
          <p:nvPr/>
        </p:nvSpPr>
        <p:spPr>
          <a:xfrm>
            <a:off x="2064395" y="1578799"/>
            <a:ext cx="86400" cy="2382968"/>
          </a:xfrm>
          <a:prstGeom prst="flowChartProcess">
            <a:avLst/>
          </a:prstGeom>
          <a:solidFill>
            <a:srgbClr val="8C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43" name="Folyamatábra: Feldolgozás 42">
            <a:extLst>
              <a:ext uri="{FF2B5EF4-FFF2-40B4-BE49-F238E27FC236}">
                <a16:creationId xmlns:a16="http://schemas.microsoft.com/office/drawing/2014/main" id="{8DD18043-6958-C4B5-5400-75280D83F2EB}"/>
              </a:ext>
            </a:extLst>
          </p:cNvPr>
          <p:cNvSpPr/>
          <p:nvPr/>
        </p:nvSpPr>
        <p:spPr>
          <a:xfrm rot="16200000">
            <a:off x="9095254" y="-1432376"/>
            <a:ext cx="86400" cy="6092304"/>
          </a:xfrm>
          <a:prstGeom prst="flowChartProcess">
            <a:avLst/>
          </a:prstGeom>
          <a:solidFill>
            <a:srgbClr val="8C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64" name="Cím 1">
            <a:extLst>
              <a:ext uri="{FF2B5EF4-FFF2-40B4-BE49-F238E27FC236}">
                <a16:creationId xmlns:a16="http://schemas.microsoft.com/office/drawing/2014/main" id="{203D5B79-CDAA-93A0-C73D-9229AAF855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2" name="Szöveg helye 3">
            <a:extLst>
              <a:ext uri="{FF2B5EF4-FFF2-40B4-BE49-F238E27FC236}">
                <a16:creationId xmlns:a16="http://schemas.microsoft.com/office/drawing/2014/main" id="{8FEA6ED5-8D2E-12F3-85F3-9E9CEEFFCA60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21274" y="3121481"/>
            <a:ext cx="2035723" cy="8152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  <p:sp>
        <p:nvSpPr>
          <p:cNvPr id="3" name="Szöveg helye 3">
            <a:extLst>
              <a:ext uri="{FF2B5EF4-FFF2-40B4-BE49-F238E27FC236}">
                <a16:creationId xmlns:a16="http://schemas.microsoft.com/office/drawing/2014/main" id="{74150EE0-D58C-3199-CA3B-7E2086A7EB08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6127738" y="3121480"/>
            <a:ext cx="2035723" cy="8152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C1F3A1D-6BCE-D36A-18D7-3FD8B602A2EB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-1" y="5829390"/>
            <a:ext cx="2115360" cy="8152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  <p:sp>
        <p:nvSpPr>
          <p:cNvPr id="5" name="Szöveg helye 3">
            <a:extLst>
              <a:ext uri="{FF2B5EF4-FFF2-40B4-BE49-F238E27FC236}">
                <a16:creationId xmlns:a16="http://schemas.microsoft.com/office/drawing/2014/main" id="{6DDE0771-D109-ED61-7228-1C7A2611C201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6127738" y="5853940"/>
            <a:ext cx="2035723" cy="8152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453810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épes_szöveges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zöveg helye 3">
            <a:extLst>
              <a:ext uri="{FF2B5EF4-FFF2-40B4-BE49-F238E27FC236}">
                <a16:creationId xmlns:a16="http://schemas.microsoft.com/office/drawing/2014/main" id="{9BE079AC-559C-E87E-7A7D-4838F6C9A8E4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7917692" y="1219200"/>
            <a:ext cx="3906149" cy="2438400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Kép helye 2">
            <a:extLst>
              <a:ext uri="{FF2B5EF4-FFF2-40B4-BE49-F238E27FC236}">
                <a16:creationId xmlns:a16="http://schemas.microsoft.com/office/drawing/2014/main" id="{F14BCE5D-8E7F-DA36-C5A9-415D155EFF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1984" y="1219200"/>
            <a:ext cx="7175641" cy="5010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</a:p>
        </p:txBody>
      </p:sp>
      <p:sp>
        <p:nvSpPr>
          <p:cNvPr id="11" name="Szöveg helye 3">
            <a:extLst>
              <a:ext uri="{FF2B5EF4-FFF2-40B4-BE49-F238E27FC236}">
                <a16:creationId xmlns:a16="http://schemas.microsoft.com/office/drawing/2014/main" id="{23CF4866-C36E-433E-4C54-8E8E3E2DA66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7917692" y="3790950"/>
            <a:ext cx="3906149" cy="24384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3B5EA65-06FE-ACE2-1628-00F9FD6C49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16" y="154612"/>
            <a:ext cx="10515600" cy="576707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328962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image" Target="../media/image1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DCF1DABE-4A7A-13D5-4D26-464B52E09751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91" y="-18835"/>
            <a:ext cx="1038225" cy="1500308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0158019A-0551-B1D6-7E09-818626CDFE93}"/>
              </a:ext>
            </a:extLst>
          </p:cNvPr>
          <p:cNvPicPr>
            <a:picLocks noChangeAspect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638" y="6555609"/>
            <a:ext cx="763714" cy="255069"/>
          </a:xfrm>
          <a:prstGeom prst="rect">
            <a:avLst/>
          </a:prstGeom>
        </p:spPr>
      </p:pic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CE1171FF-D2F7-1D13-4D78-ACBE674E4D78}"/>
              </a:ext>
            </a:extLst>
          </p:cNvPr>
          <p:cNvCxnSpPr>
            <a:cxnSpLocks/>
          </p:cNvCxnSpPr>
          <p:nvPr/>
        </p:nvCxnSpPr>
        <p:spPr>
          <a:xfrm flipV="1">
            <a:off x="11533182" y="6508503"/>
            <a:ext cx="125418" cy="324096"/>
          </a:xfrm>
          <a:prstGeom prst="line">
            <a:avLst/>
          </a:prstGeom>
          <a:ln w="12700">
            <a:solidFill>
              <a:srgbClr val="8C2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ia számának helye 7">
            <a:extLst>
              <a:ext uri="{FF2B5EF4-FFF2-40B4-BE49-F238E27FC236}">
                <a16:creationId xmlns:a16="http://schemas.microsoft.com/office/drawing/2014/main" id="{A1F9C630-8CA5-8B93-9A9E-CB51F68434E1}"/>
              </a:ext>
            </a:extLst>
          </p:cNvPr>
          <p:cNvSpPr txBox="1">
            <a:spLocks/>
          </p:cNvSpPr>
          <p:nvPr/>
        </p:nvSpPr>
        <p:spPr>
          <a:xfrm>
            <a:off x="11564352" y="6508503"/>
            <a:ext cx="470817" cy="349282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29B93A-595A-4ECC-B2AF-BB4B5CA2DB1E}" type="slidenum">
              <a:rPr lang="hu-HU" sz="1400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68200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76" r:id="rId2"/>
    <p:sldLayoutId id="2147483677" r:id="rId3"/>
    <p:sldLayoutId id="2147483649" r:id="rId4"/>
    <p:sldLayoutId id="2147483712" r:id="rId5"/>
    <p:sldLayoutId id="2147483652" r:id="rId6"/>
    <p:sldLayoutId id="2147483713" r:id="rId7"/>
    <p:sldLayoutId id="2147483680" r:id="rId8"/>
    <p:sldLayoutId id="2147483674" r:id="rId9"/>
    <p:sldLayoutId id="2147483657" r:id="rId10"/>
    <p:sldLayoutId id="2147483707" r:id="rId11"/>
    <p:sldLayoutId id="2147483708" r:id="rId12"/>
    <p:sldLayoutId id="2147483710" r:id="rId13"/>
    <p:sldLayoutId id="2147483709" r:id="rId14"/>
    <p:sldLayoutId id="2147483685" r:id="rId15"/>
    <p:sldLayoutId id="2147483692" r:id="rId16"/>
    <p:sldLayoutId id="2147483714" r:id="rId17"/>
    <p:sldLayoutId id="2147483711" r:id="rId18"/>
    <p:sldLayoutId id="2147483696" r:id="rId19"/>
    <p:sldLayoutId id="2147483697" r:id="rId20"/>
    <p:sldLayoutId id="2147483715" r:id="rId21"/>
    <p:sldLayoutId id="2147483694" r:id="rId22"/>
    <p:sldLayoutId id="2147483695" r:id="rId23"/>
    <p:sldLayoutId id="2147483679" r:id="rId24"/>
    <p:sldLayoutId id="2147483675" r:id="rId25"/>
    <p:sldLayoutId id="2147483716" r:id="rId26"/>
    <p:sldLayoutId id="2147483698" r:id="rId27"/>
    <p:sldLayoutId id="2147483654" r:id="rId28"/>
    <p:sldLayoutId id="2147483718" r:id="rId29"/>
    <p:sldLayoutId id="2147483717" r:id="rId30"/>
    <p:sldLayoutId id="2147483673" r:id="rId31"/>
    <p:sldLayoutId id="2147483719" r:id="rId32"/>
    <p:sldLayoutId id="2147483681" r:id="rId33"/>
    <p:sldLayoutId id="2147483655" r:id="rId34"/>
    <p:sldLayoutId id="2147483721" r:id="rId35"/>
    <p:sldLayoutId id="2147483720" r:id="rId36"/>
    <p:sldLayoutId id="2147483678" r:id="rId37"/>
    <p:sldLayoutId id="2147483722" r:id="rId38"/>
    <p:sldLayoutId id="2147483699" r:id="rId39"/>
    <p:sldLayoutId id="2147483723" r:id="rId40"/>
    <p:sldLayoutId id="2147483700" r:id="rId41"/>
    <p:sldLayoutId id="2147483659" r:id="rId42"/>
    <p:sldLayoutId id="2147483724" r:id="rId43"/>
    <p:sldLayoutId id="2147483684" r:id="rId44"/>
    <p:sldLayoutId id="2147483725" r:id="rId45"/>
    <p:sldLayoutId id="2147483650" r:id="rId46"/>
    <p:sldLayoutId id="2147483656" r:id="rId47"/>
    <p:sldLayoutId id="2147483653" r:id="rId48"/>
    <p:sldLayoutId id="2147483691" r:id="rId49"/>
    <p:sldLayoutId id="2147483658" r:id="rId50"/>
    <p:sldLayoutId id="2147483683" r:id="rId51"/>
    <p:sldLayoutId id="2147483686" r:id="rId52"/>
    <p:sldLayoutId id="2147483687" r:id="rId53"/>
    <p:sldLayoutId id="2147483688" r:id="rId54"/>
    <p:sldLayoutId id="2147483689" r:id="rId55"/>
    <p:sldLayoutId id="2147483690" r:id="rId56"/>
    <p:sldLayoutId id="2147483726" r:id="rId57"/>
    <p:sldLayoutId id="2147483727" r:id="rId58"/>
    <p:sldLayoutId id="2147483701" r:id="rId59"/>
    <p:sldLayoutId id="2147483728" r:id="rId60"/>
    <p:sldLayoutId id="2147483702" r:id="rId61"/>
    <p:sldLayoutId id="2147483703" r:id="rId62"/>
    <p:sldLayoutId id="2147483704" r:id="rId63"/>
    <p:sldLayoutId id="2147483729" r:id="rId64"/>
    <p:sldLayoutId id="2147483730" r:id="rId6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Calibri" panose="020F050202020403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Calibri" panose="020F050202020403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Calibri" panose="020F050202020403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Calibri" panose="020F050202020403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Calibri" panose="020F050202020403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: alakzat 1">
            <a:extLst>
              <a:ext uri="{FF2B5EF4-FFF2-40B4-BE49-F238E27FC236}">
                <a16:creationId xmlns:a16="http://schemas.microsoft.com/office/drawing/2014/main" id="{68C3F83D-DBE5-3361-E2AD-43DA839F5F51}"/>
              </a:ext>
            </a:extLst>
          </p:cNvPr>
          <p:cNvSpPr/>
          <p:nvPr/>
        </p:nvSpPr>
        <p:spPr>
          <a:xfrm>
            <a:off x="0" y="-1"/>
            <a:ext cx="6866680" cy="6858001"/>
          </a:xfrm>
          <a:custGeom>
            <a:avLst/>
            <a:gdLst>
              <a:gd name="connsiteX0" fmla="*/ 0 w 6866680"/>
              <a:gd name="connsiteY0" fmla="*/ 0 h 6858001"/>
              <a:gd name="connsiteX1" fmla="*/ 2267074 w 6866680"/>
              <a:gd name="connsiteY1" fmla="*/ 0 h 6858001"/>
              <a:gd name="connsiteX2" fmla="*/ 4143375 w 6866680"/>
              <a:gd name="connsiteY2" fmla="*/ 0 h 6858001"/>
              <a:gd name="connsiteX3" fmla="*/ 6866680 w 6866680"/>
              <a:gd name="connsiteY3" fmla="*/ 0 h 6858001"/>
              <a:gd name="connsiteX4" fmla="*/ 4288025 w 6866680"/>
              <a:gd name="connsiteY4" fmla="*/ 6858000 h 6858001"/>
              <a:gd name="connsiteX5" fmla="*/ 4143375 w 6866680"/>
              <a:gd name="connsiteY5" fmla="*/ 6858000 h 6858001"/>
              <a:gd name="connsiteX6" fmla="*/ 4143375 w 6866680"/>
              <a:gd name="connsiteY6" fmla="*/ 6858001 h 6858001"/>
              <a:gd name="connsiteX7" fmla="*/ 0 w 6866680"/>
              <a:gd name="connsiteY7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66680" h="6858001">
                <a:moveTo>
                  <a:pt x="0" y="0"/>
                </a:moveTo>
                <a:lnTo>
                  <a:pt x="2267074" y="0"/>
                </a:lnTo>
                <a:lnTo>
                  <a:pt x="4143375" y="0"/>
                </a:lnTo>
                <a:lnTo>
                  <a:pt x="6866680" y="0"/>
                </a:lnTo>
                <a:lnTo>
                  <a:pt x="4288025" y="6858000"/>
                </a:lnTo>
                <a:lnTo>
                  <a:pt x="4143375" y="6858000"/>
                </a:lnTo>
                <a:lnTo>
                  <a:pt x="4143375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4" name="Szabadkézi sokszög: alakzat 3">
            <a:extLst>
              <a:ext uri="{FF2B5EF4-FFF2-40B4-BE49-F238E27FC236}">
                <a16:creationId xmlns:a16="http://schemas.microsoft.com/office/drawing/2014/main" id="{9BC21145-76C6-0FCA-51D8-80AE41115740}"/>
              </a:ext>
            </a:extLst>
          </p:cNvPr>
          <p:cNvSpPr/>
          <p:nvPr/>
        </p:nvSpPr>
        <p:spPr>
          <a:xfrm>
            <a:off x="3913844" y="0"/>
            <a:ext cx="2855785" cy="6858000"/>
          </a:xfrm>
          <a:custGeom>
            <a:avLst/>
            <a:gdLst>
              <a:gd name="connsiteX0" fmla="*/ 2578655 w 2855785"/>
              <a:gd name="connsiteY0" fmla="*/ 0 h 6858000"/>
              <a:gd name="connsiteX1" fmla="*/ 2855785 w 2855785"/>
              <a:gd name="connsiteY1" fmla="*/ 0 h 6858000"/>
              <a:gd name="connsiteX2" fmla="*/ 277130 w 2855785"/>
              <a:gd name="connsiteY2" fmla="*/ 6858000 h 6858000"/>
              <a:gd name="connsiteX3" fmla="*/ 0 w 2855785"/>
              <a:gd name="connsiteY3" fmla="*/ 6858000 h 6858000"/>
              <a:gd name="connsiteX4" fmla="*/ 2578655 w 28557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5785" h="6858000">
                <a:moveTo>
                  <a:pt x="2578655" y="0"/>
                </a:moveTo>
                <a:lnTo>
                  <a:pt x="2855785" y="0"/>
                </a:lnTo>
                <a:lnTo>
                  <a:pt x="277130" y="6858000"/>
                </a:lnTo>
                <a:lnTo>
                  <a:pt x="0" y="6858000"/>
                </a:lnTo>
                <a:lnTo>
                  <a:pt x="2578655" y="0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/>
          </a:p>
        </p:txBody>
      </p:sp>
      <p:sp>
        <p:nvSpPr>
          <p:cNvPr id="5" name="Szabadkézi sokszög: alakzat 4">
            <a:extLst>
              <a:ext uri="{FF2B5EF4-FFF2-40B4-BE49-F238E27FC236}">
                <a16:creationId xmlns:a16="http://schemas.microsoft.com/office/drawing/2014/main" id="{3EB1DD78-ADEF-C95F-D701-108BA1EF0E08}"/>
              </a:ext>
            </a:extLst>
          </p:cNvPr>
          <p:cNvSpPr/>
          <p:nvPr/>
        </p:nvSpPr>
        <p:spPr>
          <a:xfrm>
            <a:off x="4146487" y="-6929"/>
            <a:ext cx="2916208" cy="6871856"/>
          </a:xfrm>
          <a:custGeom>
            <a:avLst/>
            <a:gdLst>
              <a:gd name="connsiteX0" fmla="*/ 2578655 w 2855785"/>
              <a:gd name="connsiteY0" fmla="*/ 0 h 6858000"/>
              <a:gd name="connsiteX1" fmla="*/ 2855785 w 2855785"/>
              <a:gd name="connsiteY1" fmla="*/ 0 h 6858000"/>
              <a:gd name="connsiteX2" fmla="*/ 277130 w 2855785"/>
              <a:gd name="connsiteY2" fmla="*/ 6858000 h 6858000"/>
              <a:gd name="connsiteX3" fmla="*/ 0 w 2855785"/>
              <a:gd name="connsiteY3" fmla="*/ 6858000 h 6858000"/>
              <a:gd name="connsiteX4" fmla="*/ 2578655 w 28557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5785" h="6858000">
                <a:moveTo>
                  <a:pt x="2578655" y="0"/>
                </a:moveTo>
                <a:lnTo>
                  <a:pt x="2855785" y="0"/>
                </a:lnTo>
                <a:lnTo>
                  <a:pt x="277130" y="6858000"/>
                </a:lnTo>
                <a:lnTo>
                  <a:pt x="0" y="6858000"/>
                </a:lnTo>
                <a:lnTo>
                  <a:pt x="2578655" y="0"/>
                </a:lnTo>
                <a:close/>
              </a:path>
            </a:pathLst>
          </a:custGeom>
          <a:solidFill>
            <a:srgbClr val="8C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F342599E-9F11-E4D3-5204-2AF3CA68AC9F}"/>
              </a:ext>
            </a:extLst>
          </p:cNvPr>
          <p:cNvGrpSpPr/>
          <p:nvPr/>
        </p:nvGrpSpPr>
        <p:grpSpPr>
          <a:xfrm>
            <a:off x="2278005" y="-1"/>
            <a:ext cx="4392660" cy="6871856"/>
            <a:chOff x="2278005" y="-1"/>
            <a:chExt cx="4392660" cy="6871856"/>
          </a:xfrm>
        </p:grpSpPr>
        <p:cxnSp>
          <p:nvCxnSpPr>
            <p:cNvPr id="7" name="Egyenes összekötő 6">
              <a:extLst>
                <a:ext uri="{FF2B5EF4-FFF2-40B4-BE49-F238E27FC236}">
                  <a16:creationId xmlns:a16="http://schemas.microsoft.com/office/drawing/2014/main" id="{C4D428AE-D5AD-4D9A-B718-2508194FD7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2319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gyenes összekötő 7">
              <a:extLst>
                <a:ext uri="{FF2B5EF4-FFF2-40B4-BE49-F238E27FC236}">
                  <a16:creationId xmlns:a16="http://schemas.microsoft.com/office/drawing/2014/main" id="{81B27945-7C0B-38FE-7BAB-449468FDFD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78005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gyenes összekötő 8">
              <a:extLst>
                <a:ext uri="{FF2B5EF4-FFF2-40B4-BE49-F238E27FC236}">
                  <a16:creationId xmlns:a16="http://schemas.microsoft.com/office/drawing/2014/main" id="{783A6096-8C7B-AA1E-159A-608512949F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45094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gyenes összekötő 9">
              <a:extLst>
                <a:ext uri="{FF2B5EF4-FFF2-40B4-BE49-F238E27FC236}">
                  <a16:creationId xmlns:a16="http://schemas.microsoft.com/office/drawing/2014/main" id="{630A75F0-F1EE-0B18-20F7-D5E5CB9E83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2183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gyenes összekötő 10">
              <a:extLst>
                <a:ext uri="{FF2B5EF4-FFF2-40B4-BE49-F238E27FC236}">
                  <a16:creationId xmlns:a16="http://schemas.microsoft.com/office/drawing/2014/main" id="{D115A5F6-595B-47C5-26EC-E0DD236E8C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79272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gyenes összekötő 11">
              <a:extLst>
                <a:ext uri="{FF2B5EF4-FFF2-40B4-BE49-F238E27FC236}">
                  <a16:creationId xmlns:a16="http://schemas.microsoft.com/office/drawing/2014/main" id="{EE944E6C-CCEF-62E8-4E50-9A7C374332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46361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12">
              <a:extLst>
                <a:ext uri="{FF2B5EF4-FFF2-40B4-BE49-F238E27FC236}">
                  <a16:creationId xmlns:a16="http://schemas.microsoft.com/office/drawing/2014/main" id="{9311EA82-86D9-E36F-5C49-BC9D15B678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13450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gyenes összekötő 13">
              <a:extLst>
                <a:ext uri="{FF2B5EF4-FFF2-40B4-BE49-F238E27FC236}">
                  <a16:creationId xmlns:a16="http://schemas.microsoft.com/office/drawing/2014/main" id="{CED632F7-B876-3894-FF76-DFBDF3655A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80539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gyenes összekötő 14">
              <a:extLst>
                <a:ext uri="{FF2B5EF4-FFF2-40B4-BE49-F238E27FC236}">
                  <a16:creationId xmlns:a16="http://schemas.microsoft.com/office/drawing/2014/main" id="{6B4C8F63-3433-CE07-0D14-7A46D3E671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7628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gyenes összekötő 15">
              <a:extLst>
                <a:ext uri="{FF2B5EF4-FFF2-40B4-BE49-F238E27FC236}">
                  <a16:creationId xmlns:a16="http://schemas.microsoft.com/office/drawing/2014/main" id="{68695382-7FE7-0A0E-AA22-2BB6D97B30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4717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gyenes összekötő 16">
              <a:extLst>
                <a:ext uri="{FF2B5EF4-FFF2-40B4-BE49-F238E27FC236}">
                  <a16:creationId xmlns:a16="http://schemas.microsoft.com/office/drawing/2014/main" id="{93AB5091-D18C-E462-8FB6-D01452C6FA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81806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17">
              <a:extLst>
                <a:ext uri="{FF2B5EF4-FFF2-40B4-BE49-F238E27FC236}">
                  <a16:creationId xmlns:a16="http://schemas.microsoft.com/office/drawing/2014/main" id="{7CDFB5A9-674F-0C8A-5112-8425E9565E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8895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18">
              <a:extLst>
                <a:ext uri="{FF2B5EF4-FFF2-40B4-BE49-F238E27FC236}">
                  <a16:creationId xmlns:a16="http://schemas.microsoft.com/office/drawing/2014/main" id="{96D0CD3F-229D-37D5-0453-65F372E35B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15984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gyenes összekötő 19">
              <a:extLst>
                <a:ext uri="{FF2B5EF4-FFF2-40B4-BE49-F238E27FC236}">
                  <a16:creationId xmlns:a16="http://schemas.microsoft.com/office/drawing/2014/main" id="{1DD5918C-5404-21E5-CF5C-51394D666C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83073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gyenes összekötő 20">
              <a:extLst>
                <a:ext uri="{FF2B5EF4-FFF2-40B4-BE49-F238E27FC236}">
                  <a16:creationId xmlns:a16="http://schemas.microsoft.com/office/drawing/2014/main" id="{E8E276BF-31D2-C56B-0CC9-0AC0AA4E39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50162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gyenes összekötő 21">
              <a:extLst>
                <a:ext uri="{FF2B5EF4-FFF2-40B4-BE49-F238E27FC236}">
                  <a16:creationId xmlns:a16="http://schemas.microsoft.com/office/drawing/2014/main" id="{258759AF-4089-B7E2-C664-5B59D07DBF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7251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gyenes összekötő 22">
              <a:extLst>
                <a:ext uri="{FF2B5EF4-FFF2-40B4-BE49-F238E27FC236}">
                  <a16:creationId xmlns:a16="http://schemas.microsoft.com/office/drawing/2014/main" id="{EA540F7B-2DD3-A4B9-052F-79C4B5DFAB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4340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gyenes összekötő 23">
              <a:extLst>
                <a:ext uri="{FF2B5EF4-FFF2-40B4-BE49-F238E27FC236}">
                  <a16:creationId xmlns:a16="http://schemas.microsoft.com/office/drawing/2014/main" id="{B4AD118F-37FA-4D2F-A2D8-FD94BDFE16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51429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gyenes összekötő 24">
              <a:extLst>
                <a:ext uri="{FF2B5EF4-FFF2-40B4-BE49-F238E27FC236}">
                  <a16:creationId xmlns:a16="http://schemas.microsoft.com/office/drawing/2014/main" id="{94245BE5-F84B-7D50-EDCD-C98D010CBA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8518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gyenes összekötő 25">
              <a:extLst>
                <a:ext uri="{FF2B5EF4-FFF2-40B4-BE49-F238E27FC236}">
                  <a16:creationId xmlns:a16="http://schemas.microsoft.com/office/drawing/2014/main" id="{EDD65C67-D714-3830-1104-BAB7514E2C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5607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gyenes összekötő 26">
              <a:extLst>
                <a:ext uri="{FF2B5EF4-FFF2-40B4-BE49-F238E27FC236}">
                  <a16:creationId xmlns:a16="http://schemas.microsoft.com/office/drawing/2014/main" id="{E3DFDED2-C0D2-11E0-A769-906B4D76DF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52696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gyenes összekötő 27">
              <a:extLst>
                <a:ext uri="{FF2B5EF4-FFF2-40B4-BE49-F238E27FC236}">
                  <a16:creationId xmlns:a16="http://schemas.microsoft.com/office/drawing/2014/main" id="{79656772-7C75-BC90-B4B3-FEA8013D74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19785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gyenes összekötő 28">
              <a:extLst>
                <a:ext uri="{FF2B5EF4-FFF2-40B4-BE49-F238E27FC236}">
                  <a16:creationId xmlns:a16="http://schemas.microsoft.com/office/drawing/2014/main" id="{FB71FFF9-C7CA-51A5-AA5D-0831AF3775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86874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gyenes összekötő 29">
              <a:extLst>
                <a:ext uri="{FF2B5EF4-FFF2-40B4-BE49-F238E27FC236}">
                  <a16:creationId xmlns:a16="http://schemas.microsoft.com/office/drawing/2014/main" id="{F6DC4D54-AB58-2140-7A58-3659FF02F5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53963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gyenes összekötő 30">
              <a:extLst>
                <a:ext uri="{FF2B5EF4-FFF2-40B4-BE49-F238E27FC236}">
                  <a16:creationId xmlns:a16="http://schemas.microsoft.com/office/drawing/2014/main" id="{ED1F2DB4-F666-A837-7BEB-C24B590329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21052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gyenes összekötő 31">
              <a:extLst>
                <a:ext uri="{FF2B5EF4-FFF2-40B4-BE49-F238E27FC236}">
                  <a16:creationId xmlns:a16="http://schemas.microsoft.com/office/drawing/2014/main" id="{FA72641C-1368-86DF-7FFC-0494606286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88141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gyenes összekötő 32">
              <a:extLst>
                <a:ext uri="{FF2B5EF4-FFF2-40B4-BE49-F238E27FC236}">
                  <a16:creationId xmlns:a16="http://schemas.microsoft.com/office/drawing/2014/main" id="{3E01579D-E063-25B4-8325-2E72E6E8F5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55230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gyenes összekötő 33">
              <a:extLst>
                <a:ext uri="{FF2B5EF4-FFF2-40B4-BE49-F238E27FC236}">
                  <a16:creationId xmlns:a16="http://schemas.microsoft.com/office/drawing/2014/main" id="{5C52FF6C-122D-19F6-80D7-049E22878A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89408" y="-1"/>
              <a:ext cx="2581257" cy="6871856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92423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zabadkézi sokszög: alakzat 42">
            <a:extLst>
              <a:ext uri="{FF2B5EF4-FFF2-40B4-BE49-F238E27FC236}">
                <a16:creationId xmlns:a16="http://schemas.microsoft.com/office/drawing/2014/main" id="{A8E15F69-D390-DB42-9AB4-9DF8236265A0}"/>
              </a:ext>
            </a:extLst>
          </p:cNvPr>
          <p:cNvSpPr/>
          <p:nvPr/>
        </p:nvSpPr>
        <p:spPr>
          <a:xfrm>
            <a:off x="0" y="-6930"/>
            <a:ext cx="11118921" cy="6878784"/>
          </a:xfrm>
          <a:custGeom>
            <a:avLst/>
            <a:gdLst>
              <a:gd name="connsiteX0" fmla="*/ 0 w 11118921"/>
              <a:gd name="connsiteY0" fmla="*/ 0 h 6878784"/>
              <a:gd name="connsiteX1" fmla="*/ 4724400 w 11118921"/>
              <a:gd name="connsiteY1" fmla="*/ 0 h 6878784"/>
              <a:gd name="connsiteX2" fmla="*/ 4724400 w 11118921"/>
              <a:gd name="connsiteY2" fmla="*/ 6928 h 6878784"/>
              <a:gd name="connsiteX3" fmla="*/ 6519315 w 11118921"/>
              <a:gd name="connsiteY3" fmla="*/ 6928 h 6878784"/>
              <a:gd name="connsiteX4" fmla="*/ 8395616 w 11118921"/>
              <a:gd name="connsiteY4" fmla="*/ 6928 h 6878784"/>
              <a:gd name="connsiteX5" fmla="*/ 11118921 w 11118921"/>
              <a:gd name="connsiteY5" fmla="*/ 6928 h 6878784"/>
              <a:gd name="connsiteX6" fmla="*/ 8540266 w 11118921"/>
              <a:gd name="connsiteY6" fmla="*/ 6864928 h 6878784"/>
              <a:gd name="connsiteX7" fmla="*/ 8395616 w 11118921"/>
              <a:gd name="connsiteY7" fmla="*/ 6864928 h 6878784"/>
              <a:gd name="connsiteX8" fmla="*/ 8395616 w 11118921"/>
              <a:gd name="connsiteY8" fmla="*/ 6864929 h 6878784"/>
              <a:gd name="connsiteX9" fmla="*/ 4724400 w 11118921"/>
              <a:gd name="connsiteY9" fmla="*/ 6864929 h 6878784"/>
              <a:gd name="connsiteX10" fmla="*/ 4724400 w 11118921"/>
              <a:gd name="connsiteY10" fmla="*/ 6878784 h 6878784"/>
              <a:gd name="connsiteX11" fmla="*/ 0 w 11118921"/>
              <a:gd name="connsiteY11" fmla="*/ 6878784 h 6878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118921" h="6878784">
                <a:moveTo>
                  <a:pt x="0" y="0"/>
                </a:moveTo>
                <a:lnTo>
                  <a:pt x="4724400" y="0"/>
                </a:lnTo>
                <a:lnTo>
                  <a:pt x="4724400" y="6928"/>
                </a:lnTo>
                <a:lnTo>
                  <a:pt x="6519315" y="6928"/>
                </a:lnTo>
                <a:lnTo>
                  <a:pt x="8395616" y="6928"/>
                </a:lnTo>
                <a:lnTo>
                  <a:pt x="11118921" y="6928"/>
                </a:lnTo>
                <a:lnTo>
                  <a:pt x="8540266" y="6864928"/>
                </a:lnTo>
                <a:lnTo>
                  <a:pt x="8395616" y="6864928"/>
                </a:lnTo>
                <a:lnTo>
                  <a:pt x="8395616" y="6864929"/>
                </a:lnTo>
                <a:lnTo>
                  <a:pt x="4724400" y="6864929"/>
                </a:lnTo>
                <a:lnTo>
                  <a:pt x="4724400" y="6878784"/>
                </a:lnTo>
                <a:lnTo>
                  <a:pt x="0" y="687878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9" name="Szabadkézi sokszög: alakzat 8">
            <a:extLst>
              <a:ext uri="{FF2B5EF4-FFF2-40B4-BE49-F238E27FC236}">
                <a16:creationId xmlns:a16="http://schemas.microsoft.com/office/drawing/2014/main" id="{2C0BCE38-76C2-3C8F-F375-A0825D7DBDD9}"/>
              </a:ext>
            </a:extLst>
          </p:cNvPr>
          <p:cNvSpPr/>
          <p:nvPr/>
        </p:nvSpPr>
        <p:spPr>
          <a:xfrm>
            <a:off x="8658372" y="0"/>
            <a:ext cx="2855785" cy="6858000"/>
          </a:xfrm>
          <a:custGeom>
            <a:avLst/>
            <a:gdLst>
              <a:gd name="connsiteX0" fmla="*/ 2578655 w 2855785"/>
              <a:gd name="connsiteY0" fmla="*/ 0 h 6858000"/>
              <a:gd name="connsiteX1" fmla="*/ 2855785 w 2855785"/>
              <a:gd name="connsiteY1" fmla="*/ 0 h 6858000"/>
              <a:gd name="connsiteX2" fmla="*/ 277130 w 2855785"/>
              <a:gd name="connsiteY2" fmla="*/ 6858000 h 6858000"/>
              <a:gd name="connsiteX3" fmla="*/ 0 w 2855785"/>
              <a:gd name="connsiteY3" fmla="*/ 6858000 h 6858000"/>
              <a:gd name="connsiteX4" fmla="*/ 2578655 w 28557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5785" h="6858000">
                <a:moveTo>
                  <a:pt x="2578655" y="0"/>
                </a:moveTo>
                <a:lnTo>
                  <a:pt x="2855785" y="0"/>
                </a:lnTo>
                <a:lnTo>
                  <a:pt x="277130" y="6858000"/>
                </a:lnTo>
                <a:lnTo>
                  <a:pt x="0" y="6858000"/>
                </a:lnTo>
                <a:lnTo>
                  <a:pt x="2578655" y="0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/>
          </a:p>
        </p:txBody>
      </p:sp>
      <p:sp>
        <p:nvSpPr>
          <p:cNvPr id="10" name="Szabadkézi sokszög: alakzat 9">
            <a:extLst>
              <a:ext uri="{FF2B5EF4-FFF2-40B4-BE49-F238E27FC236}">
                <a16:creationId xmlns:a16="http://schemas.microsoft.com/office/drawing/2014/main" id="{6D95B894-9ED7-4ADE-E297-18EBA5C92BBD}"/>
              </a:ext>
            </a:extLst>
          </p:cNvPr>
          <p:cNvSpPr/>
          <p:nvPr/>
        </p:nvSpPr>
        <p:spPr>
          <a:xfrm>
            <a:off x="8782540" y="-6929"/>
            <a:ext cx="2916208" cy="6871856"/>
          </a:xfrm>
          <a:custGeom>
            <a:avLst/>
            <a:gdLst>
              <a:gd name="connsiteX0" fmla="*/ 2578655 w 2855785"/>
              <a:gd name="connsiteY0" fmla="*/ 0 h 6858000"/>
              <a:gd name="connsiteX1" fmla="*/ 2855785 w 2855785"/>
              <a:gd name="connsiteY1" fmla="*/ 0 h 6858000"/>
              <a:gd name="connsiteX2" fmla="*/ 277130 w 2855785"/>
              <a:gd name="connsiteY2" fmla="*/ 6858000 h 6858000"/>
              <a:gd name="connsiteX3" fmla="*/ 0 w 2855785"/>
              <a:gd name="connsiteY3" fmla="*/ 6858000 h 6858000"/>
              <a:gd name="connsiteX4" fmla="*/ 2578655 w 28557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5785" h="6858000">
                <a:moveTo>
                  <a:pt x="2578655" y="0"/>
                </a:moveTo>
                <a:lnTo>
                  <a:pt x="2855785" y="0"/>
                </a:lnTo>
                <a:lnTo>
                  <a:pt x="277130" y="6858000"/>
                </a:lnTo>
                <a:lnTo>
                  <a:pt x="0" y="6858000"/>
                </a:lnTo>
                <a:lnTo>
                  <a:pt x="2578655" y="0"/>
                </a:lnTo>
                <a:close/>
              </a:path>
            </a:pathLst>
          </a:custGeom>
          <a:solidFill>
            <a:srgbClr val="8C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grpSp>
        <p:nvGrpSpPr>
          <p:cNvPr id="11" name="Csoportba foglalás 10">
            <a:extLst>
              <a:ext uri="{FF2B5EF4-FFF2-40B4-BE49-F238E27FC236}">
                <a16:creationId xmlns:a16="http://schemas.microsoft.com/office/drawing/2014/main" id="{FA62848B-010F-69EA-EF76-8B9D14DB7588}"/>
              </a:ext>
            </a:extLst>
          </p:cNvPr>
          <p:cNvGrpSpPr/>
          <p:nvPr/>
        </p:nvGrpSpPr>
        <p:grpSpPr>
          <a:xfrm>
            <a:off x="6914058" y="-1"/>
            <a:ext cx="4392660" cy="6871856"/>
            <a:chOff x="2278005" y="-1"/>
            <a:chExt cx="4392660" cy="6871856"/>
          </a:xfrm>
        </p:grpSpPr>
        <p:cxnSp>
          <p:nvCxnSpPr>
            <p:cNvPr id="12" name="Egyenes összekötő 11">
              <a:extLst>
                <a:ext uri="{FF2B5EF4-FFF2-40B4-BE49-F238E27FC236}">
                  <a16:creationId xmlns:a16="http://schemas.microsoft.com/office/drawing/2014/main" id="{35117438-56E5-6170-1875-FEE544A072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2319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12">
              <a:extLst>
                <a:ext uri="{FF2B5EF4-FFF2-40B4-BE49-F238E27FC236}">
                  <a16:creationId xmlns:a16="http://schemas.microsoft.com/office/drawing/2014/main" id="{1CF4E8E2-1ACB-493A-1E42-91CC95CA66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78005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gyenes összekötő 13">
              <a:extLst>
                <a:ext uri="{FF2B5EF4-FFF2-40B4-BE49-F238E27FC236}">
                  <a16:creationId xmlns:a16="http://schemas.microsoft.com/office/drawing/2014/main" id="{9269351E-1F2F-57E1-325B-25CA14D250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45094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gyenes összekötő 14">
              <a:extLst>
                <a:ext uri="{FF2B5EF4-FFF2-40B4-BE49-F238E27FC236}">
                  <a16:creationId xmlns:a16="http://schemas.microsoft.com/office/drawing/2014/main" id="{4585DCB2-517A-1A51-A52E-E8DC1005A5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2183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gyenes összekötő 15">
              <a:extLst>
                <a:ext uri="{FF2B5EF4-FFF2-40B4-BE49-F238E27FC236}">
                  <a16:creationId xmlns:a16="http://schemas.microsoft.com/office/drawing/2014/main" id="{318EFA87-3B7C-C992-62CD-021C2AC90E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79272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gyenes összekötő 16">
              <a:extLst>
                <a:ext uri="{FF2B5EF4-FFF2-40B4-BE49-F238E27FC236}">
                  <a16:creationId xmlns:a16="http://schemas.microsoft.com/office/drawing/2014/main" id="{011CBEED-8487-AAE7-9D6D-8A662CE535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46361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17">
              <a:extLst>
                <a:ext uri="{FF2B5EF4-FFF2-40B4-BE49-F238E27FC236}">
                  <a16:creationId xmlns:a16="http://schemas.microsoft.com/office/drawing/2014/main" id="{6EA66146-EC16-B6BC-EBE4-39E19F8167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13450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18">
              <a:extLst>
                <a:ext uri="{FF2B5EF4-FFF2-40B4-BE49-F238E27FC236}">
                  <a16:creationId xmlns:a16="http://schemas.microsoft.com/office/drawing/2014/main" id="{A96D0791-F5EC-2B44-9AA4-023FDDB39B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80539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gyenes összekötő 19">
              <a:extLst>
                <a:ext uri="{FF2B5EF4-FFF2-40B4-BE49-F238E27FC236}">
                  <a16:creationId xmlns:a16="http://schemas.microsoft.com/office/drawing/2014/main" id="{F934F11C-18A0-A5E6-9DB7-391E1F567D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7628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gyenes összekötő 20">
              <a:extLst>
                <a:ext uri="{FF2B5EF4-FFF2-40B4-BE49-F238E27FC236}">
                  <a16:creationId xmlns:a16="http://schemas.microsoft.com/office/drawing/2014/main" id="{A52A5BE9-9BF7-4923-3F7D-2520B97A33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4717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gyenes összekötő 21">
              <a:extLst>
                <a:ext uri="{FF2B5EF4-FFF2-40B4-BE49-F238E27FC236}">
                  <a16:creationId xmlns:a16="http://schemas.microsoft.com/office/drawing/2014/main" id="{A9F2B35F-7E4F-C263-6E18-E545ABD06C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81806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gyenes összekötő 22">
              <a:extLst>
                <a:ext uri="{FF2B5EF4-FFF2-40B4-BE49-F238E27FC236}">
                  <a16:creationId xmlns:a16="http://schemas.microsoft.com/office/drawing/2014/main" id="{C18FADBF-8A5F-C044-3318-423DB76D11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8895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gyenes összekötő 23">
              <a:extLst>
                <a:ext uri="{FF2B5EF4-FFF2-40B4-BE49-F238E27FC236}">
                  <a16:creationId xmlns:a16="http://schemas.microsoft.com/office/drawing/2014/main" id="{616491DB-909A-AFD9-EEDD-FA7F29B45E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15984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gyenes összekötő 24">
              <a:extLst>
                <a:ext uri="{FF2B5EF4-FFF2-40B4-BE49-F238E27FC236}">
                  <a16:creationId xmlns:a16="http://schemas.microsoft.com/office/drawing/2014/main" id="{E94A7F23-B610-37CB-EFDB-2515E30A3E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83073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gyenes összekötő 25">
              <a:extLst>
                <a:ext uri="{FF2B5EF4-FFF2-40B4-BE49-F238E27FC236}">
                  <a16:creationId xmlns:a16="http://schemas.microsoft.com/office/drawing/2014/main" id="{FAEB3955-A094-F10E-0BE8-BEBB8DE757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50162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gyenes összekötő 26">
              <a:extLst>
                <a:ext uri="{FF2B5EF4-FFF2-40B4-BE49-F238E27FC236}">
                  <a16:creationId xmlns:a16="http://schemas.microsoft.com/office/drawing/2014/main" id="{3CF146C9-2304-DCBE-A154-EA8E9F7D20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7251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gyenes összekötő 27">
              <a:extLst>
                <a:ext uri="{FF2B5EF4-FFF2-40B4-BE49-F238E27FC236}">
                  <a16:creationId xmlns:a16="http://schemas.microsoft.com/office/drawing/2014/main" id="{58262A1D-B6DA-256F-91EF-4301240B59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4340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gyenes összekötő 28">
              <a:extLst>
                <a:ext uri="{FF2B5EF4-FFF2-40B4-BE49-F238E27FC236}">
                  <a16:creationId xmlns:a16="http://schemas.microsoft.com/office/drawing/2014/main" id="{7CCF2286-815A-939F-CF83-5182CD1250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51429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gyenes összekötő 29">
              <a:extLst>
                <a:ext uri="{FF2B5EF4-FFF2-40B4-BE49-F238E27FC236}">
                  <a16:creationId xmlns:a16="http://schemas.microsoft.com/office/drawing/2014/main" id="{2EEB2624-8746-F053-1C98-2512112318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8518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gyenes összekötő 30">
              <a:extLst>
                <a:ext uri="{FF2B5EF4-FFF2-40B4-BE49-F238E27FC236}">
                  <a16:creationId xmlns:a16="http://schemas.microsoft.com/office/drawing/2014/main" id="{BCC631E8-E978-3C38-B656-22DA5BFC4C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5607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gyenes összekötő 31">
              <a:extLst>
                <a:ext uri="{FF2B5EF4-FFF2-40B4-BE49-F238E27FC236}">
                  <a16:creationId xmlns:a16="http://schemas.microsoft.com/office/drawing/2014/main" id="{B0F7B3C9-CF69-236F-88B6-0C84EC1DF6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52696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gyenes összekötő 32">
              <a:extLst>
                <a:ext uri="{FF2B5EF4-FFF2-40B4-BE49-F238E27FC236}">
                  <a16:creationId xmlns:a16="http://schemas.microsoft.com/office/drawing/2014/main" id="{C6DFCBE9-21B0-BAB8-CEB9-69A74174F7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19785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gyenes összekötő 33">
              <a:extLst>
                <a:ext uri="{FF2B5EF4-FFF2-40B4-BE49-F238E27FC236}">
                  <a16:creationId xmlns:a16="http://schemas.microsoft.com/office/drawing/2014/main" id="{DCE9F5FD-51D6-1583-FBDA-0B5D018F3F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86874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gyenes összekötő 34">
              <a:extLst>
                <a:ext uri="{FF2B5EF4-FFF2-40B4-BE49-F238E27FC236}">
                  <a16:creationId xmlns:a16="http://schemas.microsoft.com/office/drawing/2014/main" id="{20995580-396B-4099-4529-B54305B3B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53963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gyenes összekötő 35">
              <a:extLst>
                <a:ext uri="{FF2B5EF4-FFF2-40B4-BE49-F238E27FC236}">
                  <a16:creationId xmlns:a16="http://schemas.microsoft.com/office/drawing/2014/main" id="{D4DC819F-8D01-54FD-F12A-8AAA94E592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21052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gyenes összekötő 36">
              <a:extLst>
                <a:ext uri="{FF2B5EF4-FFF2-40B4-BE49-F238E27FC236}">
                  <a16:creationId xmlns:a16="http://schemas.microsoft.com/office/drawing/2014/main" id="{656CC424-4BE2-78CE-B299-11C7DEEB57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88141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gyenes összekötő 37">
              <a:extLst>
                <a:ext uri="{FF2B5EF4-FFF2-40B4-BE49-F238E27FC236}">
                  <a16:creationId xmlns:a16="http://schemas.microsoft.com/office/drawing/2014/main" id="{A515830A-FB9E-10A6-CBFC-89F7BBF671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55230" y="3835567"/>
              <a:ext cx="1140513" cy="3036288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gyenes összekötő 38">
              <a:extLst>
                <a:ext uri="{FF2B5EF4-FFF2-40B4-BE49-F238E27FC236}">
                  <a16:creationId xmlns:a16="http://schemas.microsoft.com/office/drawing/2014/main" id="{1B3479FE-5E17-A184-3AEF-423187AC66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89408" y="-1"/>
              <a:ext cx="2581257" cy="6871856"/>
            </a:xfrm>
            <a:prstGeom prst="line">
              <a:avLst/>
            </a:prstGeom>
            <a:ln w="19050">
              <a:solidFill>
                <a:srgbClr val="8C2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45089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0.emf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6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5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helye 7" descr="A képen szöveg látható&#10;&#10;Automatikusan generált leírás">
            <a:extLst>
              <a:ext uri="{FF2B5EF4-FFF2-40B4-BE49-F238E27FC236}">
                <a16:creationId xmlns:a16="http://schemas.microsoft.com/office/drawing/2014/main" id="{660251C7-3AC5-4E7A-50DB-1F0D2BED3057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 b="2712"/>
          <a:stretch>
            <a:fillRect/>
          </a:stretch>
        </p:blipFill>
        <p:spPr/>
      </p:pic>
      <p:sp>
        <p:nvSpPr>
          <p:cNvPr id="3" name="Alcím 2">
            <a:extLst>
              <a:ext uri="{FF2B5EF4-FFF2-40B4-BE49-F238E27FC236}">
                <a16:creationId xmlns:a16="http://schemas.microsoft.com/office/drawing/2014/main" id="{C4F2B561-B421-3735-11E1-01A40E34C0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011" y="3856250"/>
            <a:ext cx="3747650" cy="1655762"/>
          </a:xfrm>
        </p:spPr>
        <p:txBody>
          <a:bodyPr/>
          <a:lstStyle/>
          <a:p>
            <a:r>
              <a:rPr lang="hu-HU" dirty="0"/>
              <a:t>Tömeges adatok és digitalizáció a fenntartható közlekedésszervezésben</a:t>
            </a:r>
          </a:p>
          <a:p>
            <a:r>
              <a:rPr lang="hu-HU" dirty="0"/>
              <a:t>2023. április 4.</a:t>
            </a:r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9BC9B5EA-2254-DE8F-AB7D-5359426CE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11" y="1826119"/>
            <a:ext cx="5934269" cy="1325563"/>
          </a:xfrm>
        </p:spPr>
        <p:txBody>
          <a:bodyPr/>
          <a:lstStyle/>
          <a:p>
            <a:r>
              <a:rPr lang="hu-HU" sz="2800" dirty="0"/>
              <a:t>Fenntarthatóság és Közlekedésszervezés összefüggései című tanulmány</a:t>
            </a:r>
            <a:br>
              <a:rPr lang="hu-HU" sz="2800" dirty="0"/>
            </a:br>
            <a:r>
              <a:rPr lang="hu-HU" sz="2800" dirty="0"/>
              <a:t>bemutatása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268A4E17-292C-0736-04D5-6667DFDE45A3}"/>
              </a:ext>
            </a:extLst>
          </p:cNvPr>
          <p:cNvSpPr txBox="1"/>
          <p:nvPr/>
        </p:nvSpPr>
        <p:spPr>
          <a:xfrm>
            <a:off x="158620" y="290554"/>
            <a:ext cx="61675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„Regionális közlekedés aktuális kérdései” c. konferencia</a:t>
            </a:r>
            <a:endParaRPr lang="hu-HU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284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602798C6-F87C-E28F-9F22-E2F8C023C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2869" y="855444"/>
            <a:ext cx="10426262" cy="2921028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2057482-80BB-57E9-A33F-634FB32394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3232318"/>
              </p:ext>
            </p:extLst>
          </p:nvPr>
        </p:nvGraphicFramePr>
        <p:xfrm>
          <a:off x="882868" y="3776472"/>
          <a:ext cx="10426262" cy="3001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1" name="Kép 10">
            <a:extLst>
              <a:ext uri="{FF2B5EF4-FFF2-40B4-BE49-F238E27FC236}">
                <a16:creationId xmlns:a16="http://schemas.microsoft.com/office/drawing/2014/main" id="{0DD243BA-B548-2319-CB3F-30D9F579E9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867" y="3631109"/>
            <a:ext cx="10016781" cy="29072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Cím 9">
            <a:extLst>
              <a:ext uri="{FF2B5EF4-FFF2-40B4-BE49-F238E27FC236}">
                <a16:creationId xmlns:a16="http://schemas.microsoft.com/office/drawing/2014/main" id="{13CC58B9-5068-9760-69F3-D56D3808C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Metró forgalomszámlálási ADATOK elemzése </a:t>
            </a:r>
            <a:br>
              <a:rPr lang="hu-HU" dirty="0"/>
            </a:b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45313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9">
            <a:extLst>
              <a:ext uri="{FF2B5EF4-FFF2-40B4-BE49-F238E27FC236}">
                <a16:creationId xmlns:a16="http://schemas.microsoft.com/office/drawing/2014/main" id="{13CC58B9-5068-9760-69F3-D56D3808C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Vasúti jegyeladási statisztika elemzése</a:t>
            </a:r>
            <a:br>
              <a:rPr lang="hu-HU" dirty="0"/>
            </a:br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D84D4F6-CD3F-923A-021E-3CE015AA0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653" y="639483"/>
            <a:ext cx="10515600" cy="595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79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9">
            <a:extLst>
              <a:ext uri="{FF2B5EF4-FFF2-40B4-BE49-F238E27FC236}">
                <a16:creationId xmlns:a16="http://schemas.microsoft.com/office/drawing/2014/main" id="{13CC58B9-5068-9760-69F3-D56D3808C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Közúti forgalomszámláló detektor elemzése</a:t>
            </a:r>
            <a:br>
              <a:rPr lang="hu-HU" dirty="0"/>
            </a:br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5E989C6D-0659-9298-523C-9AE04DAB8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673" y="593888"/>
            <a:ext cx="10425449" cy="5850936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1949A32D-A0B2-0BA4-AED9-7FCA27F0A2AC}"/>
              </a:ext>
            </a:extLst>
          </p:cNvPr>
          <p:cNvSpPr txBox="1"/>
          <p:nvPr/>
        </p:nvSpPr>
        <p:spPr>
          <a:xfrm>
            <a:off x="2805953" y="6121658"/>
            <a:ext cx="6096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Az üzemanyag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árstop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eltörlése nem gyakorolt érdemi változást a forgalomra, a szezonális hatás sokkal erősebb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15402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ím 14">
            <a:extLst>
              <a:ext uri="{FF2B5EF4-FFF2-40B4-BE49-F238E27FC236}">
                <a16:creationId xmlns:a16="http://schemas.microsoft.com/office/drawing/2014/main" id="{FE073204-2F9E-D8C8-C8A8-06BD408B0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92" y="5676963"/>
            <a:ext cx="8365995" cy="1050409"/>
          </a:xfrm>
        </p:spPr>
        <p:txBody>
          <a:bodyPr/>
          <a:lstStyle/>
          <a:p>
            <a:r>
              <a:rPr lang="hu-HU" sz="1600" dirty="0"/>
              <a:t>A FŐMTERV üzleti elemzéseinek és a „Digitálisan összekapcsolt adatforrásokra alapozott, dinamikus, hangolt és adaptív városi forgalomirányítási rendszer szolgáltatások és beavatkozási, értékelési közlekedéspolitikai eszköztár kifejlesztése” c. projekt eredményeinek felhasználásával készült az MKSZ számára</a:t>
            </a:r>
          </a:p>
        </p:txBody>
      </p:sp>
      <p:pic>
        <p:nvPicPr>
          <p:cNvPr id="19" name="Kép 18" descr="A képen diagram látható&#10;&#10;Automatikusan generált leírás">
            <a:extLst>
              <a:ext uri="{FF2B5EF4-FFF2-40B4-BE49-F238E27FC236}">
                <a16:creationId xmlns:a16="http://schemas.microsoft.com/office/drawing/2014/main" id="{D7E67250-9D7B-D40C-B1F4-C7BC2F5D8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70" y="242596"/>
            <a:ext cx="3383280" cy="792480"/>
          </a:xfrm>
          <a:prstGeom prst="rect">
            <a:avLst/>
          </a:prstGeom>
        </p:spPr>
      </p:pic>
      <p:sp>
        <p:nvSpPr>
          <p:cNvPr id="25" name="Rectangle 2">
            <a:extLst>
              <a:ext uri="{FF2B5EF4-FFF2-40B4-BE49-F238E27FC236}">
                <a16:creationId xmlns:a16="http://schemas.microsoft.com/office/drawing/2014/main" id="{5A303650-CAC1-2D68-2C45-676D4E50F6AD}"/>
              </a:ext>
            </a:extLst>
          </p:cNvPr>
          <p:cNvSpPr txBox="1">
            <a:spLocks noChangeArrowheads="1"/>
          </p:cNvSpPr>
          <p:nvPr/>
        </p:nvSpPr>
        <p:spPr>
          <a:xfrm>
            <a:off x="640390" y="1241280"/>
            <a:ext cx="9539309" cy="10504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/>
              <a:t>“Try and fail,</a:t>
            </a:r>
            <a:r>
              <a:rPr lang="hu-HU" b="1" dirty="0"/>
              <a:t> </a:t>
            </a:r>
            <a:r>
              <a:rPr lang="en-US" b="1" dirty="0"/>
              <a:t>but don't fail to try.”</a:t>
            </a:r>
            <a:endParaRPr lang="hu-HU" b="1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800" i="1" dirty="0"/>
              <a:t>(„Próbáld meg és vallj kudarcot, minthogy meg se próbáld.”</a:t>
            </a:r>
            <a:r>
              <a:rPr lang="en-US" sz="1800" b="1" i="1" dirty="0"/>
              <a:t> </a:t>
            </a:r>
            <a:r>
              <a:rPr lang="hu-HU" sz="1800" b="1" i="1" dirty="0"/>
              <a:t>)</a:t>
            </a:r>
            <a:endParaRPr lang="en-US" sz="1800" b="1" i="1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u-HU" dirty="0">
              <a:latin typeface="Calibri" panose="020F0502020204030204"/>
            </a:endParaRPr>
          </a:p>
        </p:txBody>
      </p:sp>
      <p:pic>
        <p:nvPicPr>
          <p:cNvPr id="26" name="Kép 25">
            <a:extLst>
              <a:ext uri="{FF2B5EF4-FFF2-40B4-BE49-F238E27FC236}">
                <a16:creationId xmlns:a16="http://schemas.microsoft.com/office/drawing/2014/main" id="{41E6FF47-6296-EB6C-09F9-2A2DC59D2A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704" y="7218261"/>
            <a:ext cx="2546365" cy="118444"/>
          </a:xfrm>
          <a:prstGeom prst="rect">
            <a:avLst/>
          </a:prstGeom>
        </p:spPr>
      </p:pic>
      <p:sp>
        <p:nvSpPr>
          <p:cNvPr id="27" name="Szövegdoboz 26">
            <a:extLst>
              <a:ext uri="{FF2B5EF4-FFF2-40B4-BE49-F238E27FC236}">
                <a16:creationId xmlns:a16="http://schemas.microsoft.com/office/drawing/2014/main" id="{22B8EEE2-5014-6290-04B7-AFC053B1E10D}"/>
              </a:ext>
            </a:extLst>
          </p:cNvPr>
          <p:cNvSpPr txBox="1"/>
          <p:nvPr/>
        </p:nvSpPr>
        <p:spPr>
          <a:xfrm>
            <a:off x="436818" y="2970461"/>
            <a:ext cx="8240213" cy="1963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400" b="1" dirty="0">
                <a:solidFill>
                  <a:schemeClr val="bg1"/>
                </a:solidFill>
                <a:latin typeface="Calibri" panose="020F0502020204030204"/>
              </a:rPr>
              <a:t>Dr. Berki Zsolt - irodavezető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400" dirty="0">
                <a:solidFill>
                  <a:schemeClr val="bg1"/>
                </a:solidFill>
                <a:latin typeface="Calibri" panose="020F0502020204030204"/>
              </a:rPr>
              <a:t>A vizsgálatokat végezték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Calibri" panose="020F0502020204030204"/>
              </a:rPr>
              <a:t>Dr. Berki Zsolt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Calibri" panose="020F0502020204030204"/>
              </a:rPr>
              <a:t>Fehér Gergely</a:t>
            </a:r>
          </a:p>
        </p:txBody>
      </p:sp>
      <p:pic>
        <p:nvPicPr>
          <p:cNvPr id="33" name="Kép 32" descr="A képen ember, személy, sötét, nyakkendő látható&#10;&#10;Automatikusan generált leírás">
            <a:extLst>
              <a:ext uri="{FF2B5EF4-FFF2-40B4-BE49-F238E27FC236}">
                <a16:creationId xmlns:a16="http://schemas.microsoft.com/office/drawing/2014/main" id="{7B552A8F-D85B-364E-650A-A3760C0CC6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287" y="2099387"/>
            <a:ext cx="1120340" cy="1366815"/>
          </a:xfrm>
          <a:prstGeom prst="rect">
            <a:avLst/>
          </a:prstGeom>
        </p:spPr>
      </p:pic>
      <p:sp>
        <p:nvSpPr>
          <p:cNvPr id="35" name="Szövegdoboz 34">
            <a:extLst>
              <a:ext uri="{FF2B5EF4-FFF2-40B4-BE49-F238E27FC236}">
                <a16:creationId xmlns:a16="http://schemas.microsoft.com/office/drawing/2014/main" id="{4D52FC6D-5260-B8D2-F1E3-3EF1D9923145}"/>
              </a:ext>
            </a:extLst>
          </p:cNvPr>
          <p:cNvSpPr txBox="1"/>
          <p:nvPr/>
        </p:nvSpPr>
        <p:spPr>
          <a:xfrm>
            <a:off x="7688425" y="3452327"/>
            <a:ext cx="21950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John </a:t>
            </a:r>
            <a:r>
              <a:rPr lang="hu-HU" b="1" dirty="0" err="1">
                <a:solidFill>
                  <a:schemeClr val="bg1"/>
                </a:solidFill>
              </a:rPr>
              <a:t>Quincy</a:t>
            </a:r>
            <a:r>
              <a:rPr lang="hu-HU" b="1" dirty="0">
                <a:solidFill>
                  <a:schemeClr val="bg1"/>
                </a:solidFill>
              </a:rPr>
              <a:t> Adams</a:t>
            </a:r>
          </a:p>
        </p:txBody>
      </p:sp>
    </p:spTree>
    <p:extLst>
      <p:ext uri="{BB962C8B-B14F-4D97-AF65-F5344CB8AC3E}">
        <p14:creationId xmlns:p14="http://schemas.microsoft.com/office/powerpoint/2010/main" val="3859614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 helye 5">
            <a:extLst>
              <a:ext uri="{FF2B5EF4-FFF2-40B4-BE49-F238E27FC236}">
                <a16:creationId xmlns:a16="http://schemas.microsoft.com/office/drawing/2014/main" id="{93C9BE4B-46F3-484B-8326-454C7B77B58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hu-HU" b="1" dirty="0"/>
              <a:t>Adatgyűjtés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dirty="0"/>
              <a:t>Alkalmazásokkal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dirty="0"/>
              <a:t>Loggolással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dirty="0" err="1"/>
              <a:t>IoT</a:t>
            </a:r>
            <a:r>
              <a:rPr lang="hu-HU" dirty="0"/>
              <a:t> eszközökkel</a:t>
            </a:r>
          </a:p>
          <a:p>
            <a:pPr marL="342900" indent="-342900">
              <a:buFont typeface="+mj-lt"/>
              <a:buAutoNum type="arabicPeriod"/>
            </a:pPr>
            <a:r>
              <a:rPr lang="hu-HU" b="1" dirty="0"/>
              <a:t>Tárolás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dirty="0"/>
              <a:t>Felhő alapon</a:t>
            </a:r>
          </a:p>
          <a:p>
            <a:pPr marL="342900" indent="-342900">
              <a:buFont typeface="+mj-lt"/>
              <a:buAutoNum type="arabicPeriod"/>
            </a:pPr>
            <a:r>
              <a:rPr lang="hu-HU" b="1" dirty="0"/>
              <a:t>Elemzés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dirty="0"/>
              <a:t>A bejövő adatok összerendezése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dirty="0"/>
              <a:t>Transzformációk</a:t>
            </a:r>
          </a:p>
          <a:p>
            <a:pPr marL="342900" indent="-342900">
              <a:buFont typeface="+mj-lt"/>
              <a:buAutoNum type="arabicPeriod"/>
            </a:pPr>
            <a:r>
              <a:rPr lang="hu-HU" b="1" dirty="0"/>
              <a:t>Kiértékelés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dirty="0"/>
              <a:t>Üzleti elemzés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dirty="0"/>
              <a:t>Vizualizáció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dirty="0"/>
              <a:t>Döntéstámogatás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hu-HU" dirty="0"/>
          </a:p>
          <a:p>
            <a:r>
              <a:rPr lang="hu-HU" sz="1100" dirty="0"/>
              <a:t>*A </a:t>
            </a:r>
            <a:r>
              <a:rPr lang="en-US" sz="1200" b="0" i="0" u="none" strike="noStrike" baseline="0" dirty="0">
                <a:solidFill>
                  <a:srgbClr val="000000"/>
                </a:solidFill>
              </a:rPr>
              <a:t>Big data architecture from Amazon </a:t>
            </a:r>
            <a:r>
              <a:rPr lang="hu-HU" sz="1200" b="0" i="0" u="none" strike="noStrike" baseline="0" dirty="0">
                <a:solidFill>
                  <a:srgbClr val="000000"/>
                </a:solidFill>
              </a:rPr>
              <a:t> felhasználásával</a:t>
            </a:r>
            <a:endParaRPr lang="hu-HU" sz="1100" dirty="0"/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BD6B9CD2-E8FE-438C-83CF-16E9242816BA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 b="1" dirty="0"/>
              <a:t>Fő területei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Utastájékoztatás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Forgalomszervezés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/>
              <a:t>Közforgalmú közlekedés rendszerei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/>
              <a:t>Teljes járműforgalom, előnyben részesítés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Jármű- és infrastruktúra üzemeltetés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Folyamatoptimalizálás</a:t>
            </a:r>
          </a:p>
          <a:p>
            <a:r>
              <a:rPr lang="hu-HU" b="1" dirty="0"/>
              <a:t>Elérhetőség szempontjából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Sok esetben még tesztelési fázisban, kutatások támogatásában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Mesterséges intelligencián alapuló megoldásokban</a:t>
            </a:r>
          </a:p>
        </p:txBody>
      </p:sp>
      <p:sp>
        <p:nvSpPr>
          <p:cNvPr id="8" name="Szöveg helye 7">
            <a:extLst>
              <a:ext uri="{FF2B5EF4-FFF2-40B4-BE49-F238E27FC236}">
                <a16:creationId xmlns:a16="http://schemas.microsoft.com/office/drawing/2014/main" id="{F7E4E28F-0188-1325-7F56-46A3E1F9FFAA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hu-HU" b="1" dirty="0"/>
              <a:t>Vonzóvá tétel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Miként tudjuk vonzóvá formálni a szolgáltatásokat? </a:t>
            </a:r>
          </a:p>
          <a:p>
            <a:r>
              <a:rPr lang="hu-HU" b="1" dirty="0"/>
              <a:t>Szemléletformálás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Motivációk feltárása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Mind az utazók, mind az üzemszervezésért felelősök</a:t>
            </a:r>
          </a:p>
          <a:p>
            <a:r>
              <a:rPr lang="hu-HU" b="1" dirty="0"/>
              <a:t>Ösztönzés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Célzott előnyök biztosítása</a:t>
            </a:r>
          </a:p>
          <a:p>
            <a:r>
              <a:rPr lang="hu-HU" b="1" dirty="0"/>
              <a:t>Javaslatok kialakítása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A beavatkozások adekvát alkalmazása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</p:txBody>
      </p:sp>
      <p:sp>
        <p:nvSpPr>
          <p:cNvPr id="5" name="Cím 4">
            <a:extLst>
              <a:ext uri="{FF2B5EF4-FFF2-40B4-BE49-F238E27FC236}">
                <a16:creationId xmlns:a16="http://schemas.microsoft.com/office/drawing/2014/main" id="{C29BE5F6-E9C3-BE6F-B91E-1667BC9C7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Érdemes a kérdést a tanulmány szempontjából is értékelni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83AE6593-1218-E348-006A-DE0B4DD4CAF0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hu-HU" dirty="0"/>
              <a:t>Fő folyamatok*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id="{717E626D-332E-260D-27B7-FB484CBE7E96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>
            <a:normAutofit fontScale="85000" lnSpcReduction="10000"/>
          </a:bodyPr>
          <a:lstStyle/>
          <a:p>
            <a:r>
              <a:rPr lang="hu-HU" dirty="0"/>
              <a:t>Általános közlekedési felhasználás</a:t>
            </a:r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id="{21D8B984-930F-375C-4CF2-166874258861}"/>
              </a:ext>
            </a:extLst>
          </p:cNvPr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r>
              <a:rPr lang="hu-HU" dirty="0"/>
              <a:t>MKSZ szempontú területek</a:t>
            </a:r>
          </a:p>
        </p:txBody>
      </p:sp>
    </p:spTree>
    <p:extLst>
      <p:ext uri="{BB962C8B-B14F-4D97-AF65-F5344CB8AC3E}">
        <p14:creationId xmlns:p14="http://schemas.microsoft.com/office/powerpoint/2010/main" val="923611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 helye 3">
            <a:extLst>
              <a:ext uri="{FF2B5EF4-FFF2-40B4-BE49-F238E27FC236}">
                <a16:creationId xmlns:a16="http://schemas.microsoft.com/office/drawing/2014/main" id="{8C62704D-BC51-AF56-8299-84AAB843F2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2456" y="2108514"/>
            <a:ext cx="5102084" cy="1202984"/>
          </a:xfrm>
        </p:spPr>
        <p:txBody>
          <a:bodyPr/>
          <a:lstStyle/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hu-HU" dirty="0"/>
              <a:t>Pálya-, járműszenzorok és díjszedések adatai, pl.:</a:t>
            </a:r>
          </a:p>
          <a:p>
            <a:pPr indent="-285750">
              <a:lnSpc>
                <a:spcPct val="70000"/>
              </a:lnSpc>
              <a:spcBef>
                <a:spcPts val="600"/>
              </a:spcBef>
              <a:buFontTx/>
              <a:buChar char="-"/>
            </a:pPr>
            <a:r>
              <a:rPr lang="hu-HU" dirty="0"/>
              <a:t>Magyar Közút Zrt., Budapest Közút Zrt.</a:t>
            </a:r>
          </a:p>
          <a:p>
            <a:pPr indent="-285750">
              <a:lnSpc>
                <a:spcPct val="70000"/>
              </a:lnSpc>
              <a:spcBef>
                <a:spcPts val="600"/>
              </a:spcBef>
              <a:buFontTx/>
              <a:buChar char="-"/>
            </a:pPr>
            <a:r>
              <a:rPr lang="hu-HU" dirty="0"/>
              <a:t>Nemzeti Útdíjfizetési Szolgáltató Zrt.</a:t>
            </a:r>
          </a:p>
          <a:p>
            <a:pPr indent="-285750">
              <a:lnSpc>
                <a:spcPct val="70000"/>
              </a:lnSpc>
              <a:spcBef>
                <a:spcPts val="600"/>
              </a:spcBef>
              <a:buFontTx/>
              <a:buChar char="-"/>
            </a:pPr>
            <a:r>
              <a:rPr lang="hu-HU" dirty="0"/>
              <a:t>Jegyeladási adatok, parkolási adatok</a:t>
            </a:r>
          </a:p>
          <a:p>
            <a:pPr indent="-285750">
              <a:lnSpc>
                <a:spcPct val="70000"/>
              </a:lnSpc>
              <a:spcBef>
                <a:spcPts val="600"/>
              </a:spcBef>
              <a:buFontTx/>
              <a:buChar char="-"/>
            </a:pPr>
            <a:r>
              <a:rPr lang="hu-HU" dirty="0"/>
              <a:t>Jármű GPS log adatok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hu-HU" dirty="0"/>
              <a:t>Használói közreműködés által  gyűjtött adatok, pl.:</a:t>
            </a:r>
          </a:p>
          <a:p>
            <a:pPr marL="285750" indent="-285750">
              <a:lnSpc>
                <a:spcPct val="70000"/>
              </a:lnSpc>
              <a:spcBef>
                <a:spcPts val="600"/>
              </a:spcBef>
              <a:buFontTx/>
              <a:buChar char="-"/>
            </a:pPr>
            <a:r>
              <a:rPr lang="hu-HU" dirty="0" err="1"/>
              <a:t>Waze</a:t>
            </a:r>
            <a:endParaRPr lang="hu-HU" dirty="0"/>
          </a:p>
          <a:p>
            <a:pPr marL="285750" indent="-285750">
              <a:lnSpc>
                <a:spcPct val="70000"/>
              </a:lnSpc>
              <a:spcBef>
                <a:spcPts val="600"/>
              </a:spcBef>
              <a:buFontTx/>
              <a:buChar char="-"/>
            </a:pPr>
            <a:r>
              <a:rPr lang="hu-HU" dirty="0"/>
              <a:t>Járműmegosztó alkalmazások</a:t>
            </a:r>
          </a:p>
        </p:txBody>
      </p:sp>
      <p:sp>
        <p:nvSpPr>
          <p:cNvPr id="13" name="Szöveg helye 12">
            <a:extLst>
              <a:ext uri="{FF2B5EF4-FFF2-40B4-BE49-F238E27FC236}">
                <a16:creationId xmlns:a16="http://schemas.microsoft.com/office/drawing/2014/main" id="{B7522A8D-2E3E-F353-3FB5-BC129962D053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pPr marL="285750" indent="-285750">
              <a:buFont typeface="Calibri" panose="020F0502020204030204" pitchFamily="34" charset="0"/>
              <a:buChar char="-"/>
            </a:pPr>
            <a:r>
              <a:rPr lang="hu-HU" dirty="0"/>
              <a:t>Forgalmi állapotadatok </a:t>
            </a:r>
            <a:r>
              <a:rPr lang="hu-HU" dirty="0">
                <a:sym typeface="Wingdings" panose="05000000000000000000" pitchFamily="2" charset="2"/>
              </a:rPr>
              <a:t> </a:t>
            </a:r>
            <a:r>
              <a:rPr lang="hu-HU" dirty="0"/>
              <a:t>Piackutatás</a:t>
            </a:r>
          </a:p>
          <a:p>
            <a:pPr marL="285750" indent="-285750">
              <a:buFont typeface="Calibri" panose="020F0502020204030204" pitchFamily="34" charset="0"/>
              <a:buChar char="-"/>
            </a:pPr>
            <a:r>
              <a:rPr lang="hu-HU" dirty="0"/>
              <a:t>Közösségi tervezési adatok </a:t>
            </a:r>
            <a:r>
              <a:rPr lang="hu-HU" dirty="0">
                <a:sym typeface="Wingdings" panose="05000000000000000000" pitchFamily="2" charset="2"/>
              </a:rPr>
              <a:t> Várostervezés</a:t>
            </a:r>
          </a:p>
          <a:p>
            <a:pPr marL="285750" indent="-285750">
              <a:buFont typeface="Calibri" panose="020F0502020204030204" pitchFamily="34" charset="0"/>
              <a:buChar char="-"/>
            </a:pPr>
            <a:r>
              <a:rPr lang="hu-HU" dirty="0">
                <a:sym typeface="Wingdings" panose="05000000000000000000" pitchFamily="2" charset="2"/>
              </a:rPr>
              <a:t>Kerékpáros adatok  Turizmus és sport</a:t>
            </a:r>
          </a:p>
          <a:p>
            <a:pPr marL="285750" indent="-285750">
              <a:buFont typeface="Calibri" panose="020F0502020204030204" pitchFamily="34" charset="0"/>
              <a:buChar char="-"/>
            </a:pPr>
            <a:r>
              <a:rPr lang="hu-HU" dirty="0">
                <a:sym typeface="Wingdings" panose="05000000000000000000" pitchFamily="2" charset="2"/>
              </a:rPr>
              <a:t>Üzemanyagfelhasználás  Gazdasági teljesítmény</a:t>
            </a:r>
            <a:endParaRPr lang="hu-HU" dirty="0"/>
          </a:p>
        </p:txBody>
      </p:sp>
      <p:sp>
        <p:nvSpPr>
          <p:cNvPr id="14" name="Szöveg helye 13">
            <a:extLst>
              <a:ext uri="{FF2B5EF4-FFF2-40B4-BE49-F238E27FC236}">
                <a16:creationId xmlns:a16="http://schemas.microsoft.com/office/drawing/2014/main" id="{6520FD68-D797-55F8-6B0D-A3EDCB286432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285750" indent="-285750">
              <a:buFont typeface="Calibri" panose="020F0502020204030204" pitchFamily="34" charset="0"/>
              <a:buChar char="-"/>
            </a:pPr>
            <a:r>
              <a:rPr lang="hu-HU" dirty="0" err="1"/>
              <a:t>Sim</a:t>
            </a:r>
            <a:r>
              <a:rPr lang="hu-HU" dirty="0"/>
              <a:t> kártya mozgási adatok</a:t>
            </a:r>
          </a:p>
          <a:p>
            <a:pPr marL="285750" indent="-285750">
              <a:buFont typeface="Calibri" panose="020F0502020204030204" pitchFamily="34" charset="0"/>
              <a:buChar char="-"/>
            </a:pPr>
            <a:r>
              <a:rPr lang="hu-HU" dirty="0"/>
              <a:t>Helyiség (pl. bolt, iskola) használati adatok</a:t>
            </a:r>
          </a:p>
        </p:txBody>
      </p:sp>
      <p:sp>
        <p:nvSpPr>
          <p:cNvPr id="15" name="Szöveg helye 14">
            <a:extLst>
              <a:ext uri="{FF2B5EF4-FFF2-40B4-BE49-F238E27FC236}">
                <a16:creationId xmlns:a16="http://schemas.microsoft.com/office/drawing/2014/main" id="{402421BB-E82C-5939-7B75-945F0A22F10C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pPr marL="285750" indent="-285750">
              <a:buFont typeface="Calibri" panose="020F0502020204030204" pitchFamily="34" charset="0"/>
              <a:buChar char="-"/>
            </a:pPr>
            <a:r>
              <a:rPr lang="hu-HU" dirty="0"/>
              <a:t>Ügyfélérték adatok</a:t>
            </a:r>
          </a:p>
          <a:p>
            <a:pPr marL="285750" indent="-285750">
              <a:buFont typeface="Calibri" panose="020F0502020204030204" pitchFamily="34" charset="0"/>
              <a:buChar char="-"/>
            </a:pPr>
            <a:r>
              <a:rPr lang="hu-HU" dirty="0"/>
              <a:t>FCSM, BDK fogyasztási adatok</a:t>
            </a:r>
          </a:p>
          <a:p>
            <a:pPr marL="285750" indent="-285750">
              <a:buFont typeface="Calibri" panose="020F0502020204030204" pitchFamily="34" charset="0"/>
              <a:buChar char="-"/>
            </a:pPr>
            <a:r>
              <a:rPr lang="hu-HU" dirty="0"/>
              <a:t>Csapadék adatok</a:t>
            </a:r>
          </a:p>
          <a:p>
            <a:pPr marL="285750" indent="-285750">
              <a:buFont typeface="Calibri" panose="020F0502020204030204" pitchFamily="34" charset="0"/>
              <a:buChar char="-"/>
            </a:pPr>
            <a:r>
              <a:rPr lang="hu-HU" dirty="0"/>
              <a:t>Légszennyezés adatok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85702B18-D9DE-15F9-ECEC-A125D4D00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melyek a tömeges adatok, ma miként férünk hozzá - Magyarországon</a:t>
            </a:r>
          </a:p>
        </p:txBody>
      </p:sp>
      <p:sp>
        <p:nvSpPr>
          <p:cNvPr id="16" name="Szöveg helye 15">
            <a:extLst>
              <a:ext uri="{FF2B5EF4-FFF2-40B4-BE49-F238E27FC236}">
                <a16:creationId xmlns:a16="http://schemas.microsoft.com/office/drawing/2014/main" id="{95CCABB5-7F8F-490A-89D8-3663850F1BC3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1794016" y="1535611"/>
            <a:ext cx="3714328" cy="576709"/>
          </a:xfrm>
        </p:spPr>
        <p:txBody>
          <a:bodyPr>
            <a:normAutofit/>
          </a:bodyPr>
          <a:lstStyle/>
          <a:p>
            <a:r>
              <a:rPr lang="hu-HU" sz="1600" b="1" dirty="0"/>
              <a:t>Közlekedésben gyűjtött és </a:t>
            </a:r>
            <a:br>
              <a:rPr lang="hu-HU" sz="1600" b="1" dirty="0"/>
            </a:br>
            <a:r>
              <a:rPr lang="hu-HU" sz="1600" b="1" dirty="0"/>
              <a:t>közlekedésben felhasznált</a:t>
            </a:r>
          </a:p>
        </p:txBody>
      </p:sp>
      <p:sp>
        <p:nvSpPr>
          <p:cNvPr id="17" name="Szöveg helye 16">
            <a:extLst>
              <a:ext uri="{FF2B5EF4-FFF2-40B4-BE49-F238E27FC236}">
                <a16:creationId xmlns:a16="http://schemas.microsoft.com/office/drawing/2014/main" id="{391F8957-9B86-811C-A78F-CF915D8AAC22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7585216" y="1535613"/>
            <a:ext cx="3714328" cy="576708"/>
          </a:xfrm>
        </p:spPr>
        <p:txBody>
          <a:bodyPr>
            <a:normAutofit/>
          </a:bodyPr>
          <a:lstStyle/>
          <a:p>
            <a:r>
              <a:rPr lang="hu-HU" sz="1600" b="1" dirty="0"/>
              <a:t>Közlekedésben gyűjtött és </a:t>
            </a:r>
            <a:br>
              <a:rPr lang="hu-HU" sz="1600" b="1" dirty="0"/>
            </a:br>
            <a:r>
              <a:rPr lang="hu-HU" sz="1600" b="1" dirty="0"/>
              <a:t>máshol is felhasznált</a:t>
            </a:r>
          </a:p>
        </p:txBody>
      </p:sp>
      <p:sp>
        <p:nvSpPr>
          <p:cNvPr id="18" name="Szöveg helye 17">
            <a:extLst>
              <a:ext uri="{FF2B5EF4-FFF2-40B4-BE49-F238E27FC236}">
                <a16:creationId xmlns:a16="http://schemas.microsoft.com/office/drawing/2014/main" id="{77EF7824-9098-08BC-CC20-F3E3F7784F8A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1794016" y="4276872"/>
            <a:ext cx="3714328" cy="512298"/>
          </a:xfrm>
        </p:spPr>
        <p:txBody>
          <a:bodyPr>
            <a:noAutofit/>
          </a:bodyPr>
          <a:lstStyle/>
          <a:p>
            <a:r>
              <a:rPr lang="hu-HU" sz="1600" b="1" dirty="0"/>
              <a:t>Máshol gyűjtött és a </a:t>
            </a:r>
            <a:br>
              <a:rPr lang="hu-HU" sz="1600" b="1" dirty="0"/>
            </a:br>
            <a:r>
              <a:rPr lang="hu-HU" sz="1600" b="1" dirty="0"/>
              <a:t>közlekedésben felhasznált</a:t>
            </a:r>
          </a:p>
        </p:txBody>
      </p:sp>
      <p:sp>
        <p:nvSpPr>
          <p:cNvPr id="19" name="Szöveg helye 18">
            <a:extLst>
              <a:ext uri="{FF2B5EF4-FFF2-40B4-BE49-F238E27FC236}">
                <a16:creationId xmlns:a16="http://schemas.microsoft.com/office/drawing/2014/main" id="{14F166AD-5ABD-FC18-E873-04142DB9A13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7585216" y="4208106"/>
            <a:ext cx="3714328" cy="581064"/>
          </a:xfrm>
        </p:spPr>
        <p:txBody>
          <a:bodyPr>
            <a:normAutofit/>
          </a:bodyPr>
          <a:lstStyle/>
          <a:p>
            <a:r>
              <a:rPr lang="hu-HU" sz="1600" b="1" dirty="0"/>
              <a:t>Máshol gyűjtött és </a:t>
            </a:r>
            <a:br>
              <a:rPr lang="hu-HU" sz="1600" b="1" dirty="0"/>
            </a:br>
            <a:r>
              <a:rPr lang="hu-HU" sz="1600" b="1" dirty="0"/>
              <a:t>közlekedéstervezésben felhasználható</a:t>
            </a:r>
          </a:p>
        </p:txBody>
      </p:sp>
    </p:spTree>
    <p:extLst>
      <p:ext uri="{BB962C8B-B14F-4D97-AF65-F5344CB8AC3E}">
        <p14:creationId xmlns:p14="http://schemas.microsoft.com/office/powerpoint/2010/main" val="255259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 helye 11">
            <a:extLst>
              <a:ext uri="{FF2B5EF4-FFF2-40B4-BE49-F238E27FC236}">
                <a16:creationId xmlns:a16="http://schemas.microsoft.com/office/drawing/2014/main" id="{A02FB93D-45AB-0ED1-2EA2-5AB0F98C0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pPr algn="l"/>
            <a:r>
              <a:rPr lang="hu-HU" dirty="0"/>
              <a:t>Három V – </a:t>
            </a:r>
            <a:r>
              <a:rPr lang="hu-HU" dirty="0" err="1"/>
              <a:t>Laney</a:t>
            </a:r>
            <a:r>
              <a:rPr lang="hu-HU" dirty="0"/>
              <a:t> D, 2001</a:t>
            </a:r>
          </a:p>
          <a:p>
            <a:pPr marL="285750" lvl="1" indent="-285750">
              <a:lnSpc>
                <a:spcPct val="70000"/>
              </a:lnSpc>
              <a:spcBef>
                <a:spcPts val="600"/>
              </a:spcBef>
              <a:buFontTx/>
              <a:buChar char="-"/>
            </a:pPr>
            <a:r>
              <a:rPr lang="hu-HU" dirty="0" err="1"/>
              <a:t>Volume</a:t>
            </a:r>
            <a:r>
              <a:rPr lang="hu-HU" dirty="0"/>
              <a:t> / Volumen: rendkívüli adatmennyiség</a:t>
            </a:r>
          </a:p>
          <a:p>
            <a:pPr marL="285750" lvl="1" indent="-285750">
              <a:lnSpc>
                <a:spcPct val="70000"/>
              </a:lnSpc>
              <a:spcBef>
                <a:spcPts val="600"/>
              </a:spcBef>
              <a:buFontTx/>
              <a:buChar char="-"/>
            </a:pPr>
            <a:r>
              <a:rPr lang="hu-HU" dirty="0" err="1"/>
              <a:t>Variety</a:t>
            </a:r>
            <a:r>
              <a:rPr lang="hu-HU" dirty="0"/>
              <a:t> / Változatosság: sokféle forráslehetőség, számtalan formátum</a:t>
            </a:r>
          </a:p>
          <a:p>
            <a:pPr marL="285750" lvl="1" indent="-285750">
              <a:lnSpc>
                <a:spcPct val="70000"/>
              </a:lnSpc>
              <a:spcBef>
                <a:spcPts val="600"/>
              </a:spcBef>
              <a:buFontTx/>
              <a:buChar char="-"/>
            </a:pPr>
            <a:r>
              <a:rPr lang="hu-HU" dirty="0" err="1"/>
              <a:t>Velocity</a:t>
            </a:r>
            <a:r>
              <a:rPr lang="hu-HU" dirty="0"/>
              <a:t> / Válaszidő: akár közel valós időben is hozzáférhető és legtöbbször csak a rendszerteljesítménytől függ a lekérdezési gyakoriság</a:t>
            </a:r>
          </a:p>
          <a:p>
            <a:pPr algn="l"/>
            <a:r>
              <a:rPr lang="hu-HU" dirty="0"/>
              <a:t>Kiegészítés</a:t>
            </a:r>
          </a:p>
          <a:p>
            <a:pPr indent="-285750" algn="l">
              <a:lnSpc>
                <a:spcPct val="70000"/>
              </a:lnSpc>
              <a:spcBef>
                <a:spcPts val="600"/>
              </a:spcBef>
              <a:buFontTx/>
              <a:buChar char="-"/>
            </a:pPr>
            <a:r>
              <a:rPr lang="hu-HU" dirty="0"/>
              <a:t>Olcsó maga az adat</a:t>
            </a:r>
          </a:p>
          <a:p>
            <a:pPr marL="285750" indent="-285750" algn="l">
              <a:lnSpc>
                <a:spcPct val="70000"/>
              </a:lnSpc>
              <a:spcBef>
                <a:spcPts val="600"/>
              </a:spcBef>
              <a:buFontTx/>
              <a:buChar char="-"/>
            </a:pPr>
            <a:r>
              <a:rPr lang="hu-HU" dirty="0"/>
              <a:t>Hiteles – általában az adat ritkán megkérdőjelezhető</a:t>
            </a:r>
          </a:p>
          <a:p>
            <a:pPr indent="-285750" algn="l">
              <a:lnSpc>
                <a:spcPct val="70000"/>
              </a:lnSpc>
              <a:spcBef>
                <a:spcPts val="600"/>
              </a:spcBef>
              <a:buFontTx/>
              <a:buChar char="-"/>
            </a:pPr>
            <a:r>
              <a:rPr lang="hu-HU" dirty="0"/>
              <a:t>GDPR kompatibilis szabályok</a:t>
            </a:r>
          </a:p>
          <a:p>
            <a:pPr indent="-285750" algn="l">
              <a:lnSpc>
                <a:spcPct val="70000"/>
              </a:lnSpc>
              <a:spcBef>
                <a:spcPts val="600"/>
              </a:spcBef>
              <a:buFontTx/>
              <a:buChar char="-"/>
            </a:pPr>
            <a:r>
              <a:rPr lang="hu-HU" dirty="0"/>
              <a:t>Hibás adatok kivédhetőek</a:t>
            </a:r>
          </a:p>
          <a:p>
            <a:pPr indent="-285750" algn="l">
              <a:lnSpc>
                <a:spcPct val="70000"/>
              </a:lnSpc>
              <a:spcBef>
                <a:spcPts val="600"/>
              </a:spcBef>
              <a:buFontTx/>
              <a:buChar char="-"/>
            </a:pPr>
            <a:r>
              <a:rPr lang="hu-HU" dirty="0"/>
              <a:t>Magas rendelkezésre állás</a:t>
            </a:r>
          </a:p>
          <a:p>
            <a:pPr algn="l"/>
            <a:endParaRPr lang="hu-HU" dirty="0"/>
          </a:p>
        </p:txBody>
      </p:sp>
      <p:sp>
        <p:nvSpPr>
          <p:cNvPr id="11" name="Cím 10">
            <a:extLst>
              <a:ext uri="{FF2B5EF4-FFF2-40B4-BE49-F238E27FC236}">
                <a16:creationId xmlns:a16="http://schemas.microsoft.com/office/drawing/2014/main" id="{E0631423-5B3B-98DC-00E2-661209605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tömeges adatok használatának értékelése</a:t>
            </a:r>
          </a:p>
        </p:txBody>
      </p:sp>
      <p:sp>
        <p:nvSpPr>
          <p:cNvPr id="13" name="Szöveg helye 12">
            <a:extLst>
              <a:ext uri="{FF2B5EF4-FFF2-40B4-BE49-F238E27FC236}">
                <a16:creationId xmlns:a16="http://schemas.microsoft.com/office/drawing/2014/main" id="{C698C134-4F91-E8EF-DF8D-831116FE8A31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algn="l"/>
            <a:r>
              <a:rPr lang="hu-HU" dirty="0"/>
              <a:t>Önmagában a három V hátrány is adattárolás és feldolgozás szempontjából</a:t>
            </a:r>
          </a:p>
          <a:p>
            <a:pPr algn="l"/>
            <a:r>
              <a:rPr lang="hu-HU" dirty="0"/>
              <a:t>Egysíkú adatok / adatminőség – az adatok a való világ pár jellemzőjére vonatkoznak</a:t>
            </a:r>
          </a:p>
          <a:p>
            <a:pPr algn="l"/>
            <a:r>
              <a:rPr lang="hu-HU" dirty="0"/>
              <a:t>Reprezentativitást kiemelten ellenőrizni kell</a:t>
            </a:r>
          </a:p>
          <a:p>
            <a:pPr algn="l"/>
            <a:r>
              <a:rPr lang="hu-HU" dirty="0"/>
              <a:t>Beruházásigény exponenciálisan tud nőni az alkalmazott technológia és az időbeni rendelkezésre állás függvényében</a:t>
            </a:r>
          </a:p>
        </p:txBody>
      </p:sp>
      <p:sp>
        <p:nvSpPr>
          <p:cNvPr id="14" name="Szöveg helye 13">
            <a:extLst>
              <a:ext uri="{FF2B5EF4-FFF2-40B4-BE49-F238E27FC236}">
                <a16:creationId xmlns:a16="http://schemas.microsoft.com/office/drawing/2014/main" id="{E2449FCE-07A6-ADF7-5A90-638EBC1E3EAA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r>
              <a:rPr lang="hu-HU" b="1" dirty="0"/>
              <a:t>Előnyök</a:t>
            </a:r>
          </a:p>
        </p:txBody>
      </p:sp>
      <p:sp>
        <p:nvSpPr>
          <p:cNvPr id="15" name="Szöveg helye 14">
            <a:extLst>
              <a:ext uri="{FF2B5EF4-FFF2-40B4-BE49-F238E27FC236}">
                <a16:creationId xmlns:a16="http://schemas.microsoft.com/office/drawing/2014/main" id="{0C844991-FFCD-01D4-9279-8FC6839F7AF3}"/>
              </a:ext>
            </a:extLst>
          </p:cNvPr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r>
              <a:rPr lang="hu-HU" b="1" dirty="0"/>
              <a:t>Hátrányok</a:t>
            </a:r>
          </a:p>
        </p:txBody>
      </p:sp>
    </p:spTree>
    <p:extLst>
      <p:ext uri="{BB962C8B-B14F-4D97-AF65-F5344CB8AC3E}">
        <p14:creationId xmlns:p14="http://schemas.microsoft.com/office/powerpoint/2010/main" val="2113851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zöveg helye 17">
            <a:extLst>
              <a:ext uri="{FF2B5EF4-FFF2-40B4-BE49-F238E27FC236}">
                <a16:creationId xmlns:a16="http://schemas.microsoft.com/office/drawing/2014/main" id="{A5EFE8FE-3ECE-090F-35C2-888A1D23D6E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 dirty="0"/>
              <a:t>Az adatok, szabályozott előfeldolgozási lépések után értelmezhetőek és </a:t>
            </a:r>
            <a:r>
              <a:rPr lang="hu-HU" dirty="0" err="1"/>
              <a:t>vizuálizációkon</a:t>
            </a:r>
            <a:r>
              <a:rPr lang="hu-HU" dirty="0"/>
              <a:t>, riportokon keresztül alkalmasak döntéstámogatásra, vagy algoritmizált módon gépi beavatkozásra.</a:t>
            </a:r>
          </a:p>
          <a:p>
            <a:endParaRPr lang="hu-HU" dirty="0"/>
          </a:p>
          <a:p>
            <a:r>
              <a:rPr lang="hu-HU" dirty="0"/>
              <a:t>Ilyen alkalmazások ma már közvetlenül is elérhetőek, pl.  </a:t>
            </a:r>
            <a:r>
              <a:rPr lang="hu-HU" dirty="0" err="1"/>
              <a:t>Waze</a:t>
            </a:r>
            <a:r>
              <a:rPr lang="hu-HU" dirty="0"/>
              <a:t> alapján működő valószínűségi modell BKK</a:t>
            </a:r>
          </a:p>
          <a:p>
            <a:endParaRPr lang="hu-HU" dirty="0"/>
          </a:p>
          <a:p>
            <a:r>
              <a:rPr lang="hu-HU" dirty="0"/>
              <a:t>Az adattartalom szűkebb körű, de egyes esetekben nagyon könnyen használhatóak</a:t>
            </a:r>
          </a:p>
        </p:txBody>
      </p:sp>
      <p:sp>
        <p:nvSpPr>
          <p:cNvPr id="2" name="Szöveg helye 1">
            <a:extLst>
              <a:ext uri="{FF2B5EF4-FFF2-40B4-BE49-F238E27FC236}">
                <a16:creationId xmlns:a16="http://schemas.microsoft.com/office/drawing/2014/main" id="{E91CCBC9-1B0E-8CAA-5392-5EC92CE89C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 dirty="0"/>
              <a:t>Adattranszformációval és adatfúzióval kombinált adatok</a:t>
            </a:r>
          </a:p>
          <a:p>
            <a:pPr marL="285750" indent="-285750">
              <a:buFontTx/>
              <a:buChar char="-"/>
            </a:pPr>
            <a:r>
              <a:rPr lang="hu-HU" dirty="0"/>
              <a:t>Szélesebb elemzési lehetőségek</a:t>
            </a:r>
          </a:p>
          <a:p>
            <a:pPr marL="285750" indent="-285750">
              <a:buFontTx/>
              <a:buChar char="-"/>
            </a:pPr>
            <a:r>
              <a:rPr lang="hu-HU" dirty="0"/>
              <a:t>Jobb magyarázó erő</a:t>
            </a:r>
          </a:p>
          <a:p>
            <a:pPr marL="285750" indent="-285750">
              <a:buFontTx/>
              <a:buChar char="-"/>
            </a:pPr>
            <a:r>
              <a:rPr lang="hu-HU" dirty="0"/>
              <a:t>Új szolgáltatások</a:t>
            </a:r>
          </a:p>
          <a:p>
            <a:endParaRPr lang="hu-HU" dirty="0"/>
          </a:p>
          <a:p>
            <a:r>
              <a:rPr lang="hu-HU" dirty="0"/>
              <a:t>Modellépítés</a:t>
            </a:r>
          </a:p>
          <a:p>
            <a:pPr marL="285750" indent="-285750">
              <a:buFontTx/>
              <a:buChar char="-"/>
            </a:pPr>
            <a:r>
              <a:rPr lang="hu-HU" dirty="0"/>
              <a:t>„hagyományos” stratégiai, döntéstámogató modellek</a:t>
            </a:r>
          </a:p>
          <a:p>
            <a:pPr marL="285750" indent="-285750">
              <a:buFontTx/>
              <a:buChar char="-"/>
            </a:pPr>
            <a:r>
              <a:rPr lang="hu-HU" dirty="0"/>
              <a:t>AI modellek</a:t>
            </a:r>
          </a:p>
        </p:txBody>
      </p:sp>
      <p:sp>
        <p:nvSpPr>
          <p:cNvPr id="12" name="Cím 11">
            <a:extLst>
              <a:ext uri="{FF2B5EF4-FFF2-40B4-BE49-F238E27FC236}">
                <a16:creationId xmlns:a16="http://schemas.microsoft.com/office/drawing/2014/main" id="{5ECA50AD-81D9-66A0-5EEB-C92549E03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milyen eszközökkel tudjuk felhasználni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8CC8FE9-ADAE-4A6C-0D66-56E4E23104EB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hu-HU" dirty="0"/>
              <a:t>Direkt felhasználás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BC31864-C67C-9BB8-5C2F-C35D5525E67A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r>
              <a:rPr lang="hu-HU" dirty="0"/>
              <a:t>Közvetett hasznosítás</a:t>
            </a:r>
          </a:p>
        </p:txBody>
      </p:sp>
    </p:spTree>
    <p:extLst>
      <p:ext uri="{BB962C8B-B14F-4D97-AF65-F5344CB8AC3E}">
        <p14:creationId xmlns:p14="http://schemas.microsoft.com/office/powerpoint/2010/main" val="2819750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>
            <a:extLst>
              <a:ext uri="{FF2B5EF4-FFF2-40B4-BE49-F238E27FC236}">
                <a16:creationId xmlns:a16="http://schemas.microsoft.com/office/drawing/2014/main" id="{04B24A78-5A3E-DEA8-5A65-565E61F07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Mely területen tud előrelépést adni?</a:t>
            </a:r>
          </a:p>
        </p:txBody>
      </p:sp>
      <p:sp>
        <p:nvSpPr>
          <p:cNvPr id="8" name="Szöveg helye 7">
            <a:extLst>
              <a:ext uri="{FF2B5EF4-FFF2-40B4-BE49-F238E27FC236}">
                <a16:creationId xmlns:a16="http://schemas.microsoft.com/office/drawing/2014/main" id="{56B91687-2EA7-D964-6FC5-A191B365E65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 dirty="0"/>
              <a:t>Könnyen bemutathatóak a következmények, pl. torlódások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77C505F4-5BAB-E60C-D1E0-2796C4CFEFF9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 dirty="0"/>
              <a:t>Rezsimenetek optimalizálása, hálózat hangolása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id="{1351F535-940E-62C3-1FD5-A15C44E7C0E4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hu-HU" dirty="0"/>
              <a:t>Energiafogyasztás elemzése, okok alapján intézkedések foganatosítása</a:t>
            </a:r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id="{D86AF8A0-37FA-F2F5-418D-4BBB812AF1F2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hu-HU" dirty="0"/>
              <a:t>Kalibrálást követően mérhetőek a változások</a:t>
            </a:r>
          </a:p>
        </p:txBody>
      </p:sp>
      <p:sp>
        <p:nvSpPr>
          <p:cNvPr id="12" name="Szöveg helye 11">
            <a:extLst>
              <a:ext uri="{FF2B5EF4-FFF2-40B4-BE49-F238E27FC236}">
                <a16:creationId xmlns:a16="http://schemas.microsoft.com/office/drawing/2014/main" id="{D33424A2-8422-EA76-D876-BEDF508D13B6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hu-HU" dirty="0"/>
              <a:t>A </a:t>
            </a:r>
            <a:r>
              <a:rPr lang="hu-HU" dirty="0" err="1"/>
              <a:t>big</a:t>
            </a:r>
            <a:r>
              <a:rPr lang="hu-HU" dirty="0"/>
              <a:t> </a:t>
            </a:r>
            <a:r>
              <a:rPr lang="hu-HU" dirty="0" err="1"/>
              <a:t>data</a:t>
            </a:r>
            <a:r>
              <a:rPr lang="hu-HU" dirty="0"/>
              <a:t> alapján a modellek fejlesztése nagyobb beavatkozások, vagy az operatív hangolás irányába</a:t>
            </a:r>
          </a:p>
        </p:txBody>
      </p:sp>
      <p:sp>
        <p:nvSpPr>
          <p:cNvPr id="13" name="Szöveg helye 12">
            <a:extLst>
              <a:ext uri="{FF2B5EF4-FFF2-40B4-BE49-F238E27FC236}">
                <a16:creationId xmlns:a16="http://schemas.microsoft.com/office/drawing/2014/main" id="{B116CF18-77C4-2478-D406-166579FECAD1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hu-HU" dirty="0"/>
              <a:t>Tömeges adatok alapján valós idejű </a:t>
            </a:r>
            <a:r>
              <a:rPr lang="hu-HU" dirty="0" err="1"/>
              <a:t>előrejelző</a:t>
            </a:r>
            <a:r>
              <a:rPr lang="hu-HU" dirty="0"/>
              <a:t> rendszerek alkalmazása</a:t>
            </a:r>
          </a:p>
        </p:txBody>
      </p:sp>
      <p:sp>
        <p:nvSpPr>
          <p:cNvPr id="14" name="Szöveg helye 13">
            <a:extLst>
              <a:ext uri="{FF2B5EF4-FFF2-40B4-BE49-F238E27FC236}">
                <a16:creationId xmlns:a16="http://schemas.microsoft.com/office/drawing/2014/main" id="{70F09918-466B-7BFD-91EB-A39F15C47F17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r>
              <a:rPr lang="hu-HU" dirty="0"/>
              <a:t>Szemléletformálás</a:t>
            </a:r>
          </a:p>
        </p:txBody>
      </p:sp>
      <p:sp>
        <p:nvSpPr>
          <p:cNvPr id="15" name="Szöveg helye 14">
            <a:extLst>
              <a:ext uri="{FF2B5EF4-FFF2-40B4-BE49-F238E27FC236}">
                <a16:creationId xmlns:a16="http://schemas.microsoft.com/office/drawing/2014/main" id="{6E5F454A-8D17-AF5F-44A0-DD0AC7B06891}"/>
              </a:ext>
            </a:extLst>
          </p:cNvPr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r>
              <a:rPr lang="hu-HU" dirty="0"/>
              <a:t>Üzemszervezés</a:t>
            </a:r>
          </a:p>
        </p:txBody>
      </p:sp>
      <p:sp>
        <p:nvSpPr>
          <p:cNvPr id="16" name="Szöveg helye 15">
            <a:extLst>
              <a:ext uri="{FF2B5EF4-FFF2-40B4-BE49-F238E27FC236}">
                <a16:creationId xmlns:a16="http://schemas.microsoft.com/office/drawing/2014/main" id="{3839433F-7EEF-2387-9468-06B3D02570CE}"/>
              </a:ext>
            </a:extLst>
          </p:cNvPr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r>
              <a:rPr lang="hu-HU" dirty="0"/>
              <a:t>Hálózatoptimalizálás</a:t>
            </a:r>
          </a:p>
        </p:txBody>
      </p:sp>
      <p:sp>
        <p:nvSpPr>
          <p:cNvPr id="17" name="Szöveg helye 16">
            <a:extLst>
              <a:ext uri="{FF2B5EF4-FFF2-40B4-BE49-F238E27FC236}">
                <a16:creationId xmlns:a16="http://schemas.microsoft.com/office/drawing/2014/main" id="{AF6F67BB-3E93-D81E-55D7-8E9023092257}"/>
              </a:ext>
            </a:extLst>
          </p:cNvPr>
          <p:cNvSpPr>
            <a:spLocks noGrp="1"/>
          </p:cNvSpPr>
          <p:nvPr>
            <p:ph type="body" sz="half" idx="23"/>
          </p:nvPr>
        </p:nvSpPr>
        <p:spPr/>
        <p:txBody>
          <a:bodyPr/>
          <a:lstStyle/>
          <a:p>
            <a:r>
              <a:rPr lang="hu-HU" dirty="0"/>
              <a:t>Forgalomszámlálás</a:t>
            </a:r>
          </a:p>
        </p:txBody>
      </p:sp>
      <p:sp>
        <p:nvSpPr>
          <p:cNvPr id="18" name="Szöveg helye 17">
            <a:extLst>
              <a:ext uri="{FF2B5EF4-FFF2-40B4-BE49-F238E27FC236}">
                <a16:creationId xmlns:a16="http://schemas.microsoft.com/office/drawing/2014/main" id="{5B2358DB-E423-366A-64A4-B0E3D705D199}"/>
              </a:ext>
            </a:extLst>
          </p:cNvPr>
          <p:cNvSpPr>
            <a:spLocks noGrp="1"/>
          </p:cNvSpPr>
          <p:nvPr>
            <p:ph type="body" sz="half" idx="2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u-HU" sz="1400" dirty="0"/>
              <a:t>Modellezés</a:t>
            </a:r>
          </a:p>
          <a:p>
            <a:r>
              <a:rPr lang="hu-HU" sz="1400" dirty="0"/>
              <a:t>(forgalom, infrastruktúra)</a:t>
            </a:r>
          </a:p>
        </p:txBody>
      </p:sp>
      <p:sp>
        <p:nvSpPr>
          <p:cNvPr id="19" name="Szöveg helye 18">
            <a:extLst>
              <a:ext uri="{FF2B5EF4-FFF2-40B4-BE49-F238E27FC236}">
                <a16:creationId xmlns:a16="http://schemas.microsoft.com/office/drawing/2014/main" id="{EBD2C879-7339-47E6-6048-0335064ECB49}"/>
              </a:ext>
            </a:extLst>
          </p:cNvPr>
          <p:cNvSpPr>
            <a:spLocks noGrp="1"/>
          </p:cNvSpPr>
          <p:nvPr>
            <p:ph type="body" sz="half" idx="25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/>
              <a:t>Forgalommenedzsment rendszerek</a:t>
            </a:r>
          </a:p>
        </p:txBody>
      </p:sp>
    </p:spTree>
    <p:extLst>
      <p:ext uri="{BB962C8B-B14F-4D97-AF65-F5344CB8AC3E}">
        <p14:creationId xmlns:p14="http://schemas.microsoft.com/office/powerpoint/2010/main" val="3611479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01E3E2F-2335-671F-1D63-283AFF446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milyen </a:t>
            </a:r>
            <a:r>
              <a:rPr lang="hu-HU" dirty="0"/>
              <a:t>hatásokat várhatunk a bevezetésüktől elsősorban vállalati szinten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B46661C-7DA7-605C-277F-186ABAC43CD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 dirty="0"/>
              <a:t>Könnyebb alátámasztani a javaslatokat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450518E-6BDB-94E3-4AA0-AD48CFEEE2A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 dirty="0"/>
              <a:t>Általában jó dolog, kitüntető új technológiák bevezetésében részt venni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E71FE0F0-B3F8-D039-C53A-21BB12127CD8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520995" y="3017841"/>
            <a:ext cx="5317333" cy="611707"/>
          </a:xfrm>
        </p:spPr>
        <p:txBody>
          <a:bodyPr/>
          <a:lstStyle/>
          <a:p>
            <a:r>
              <a:rPr lang="hu-HU" dirty="0"/>
              <a:t>Az adatfelvételi riportok sztenderdekké fejleszthetőek,</a:t>
            </a:r>
          </a:p>
          <a:p>
            <a:r>
              <a:rPr lang="hu-HU" dirty="0"/>
              <a:t>Közlekedési közszolgáltatást végző vállalatok teljesítményének mérése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D69B1537-3208-994D-1ECB-A45B50C5C458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hu-HU" dirty="0"/>
              <a:t>A várható események előrejelzése alapján könnyebb adekvát beavatkozásokat tenni. Várhatóan milyen telítettséggel fog közlekedni egy adott vonat, milyen nagy lesz a forgalom. </a:t>
            </a:r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08174AC7-5561-27F1-F233-0EAF8FFF527C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hu-HU" dirty="0"/>
              <a:t>Az optimalizálás eredménye valós energiafelhasználás csökkenést eredményez</a:t>
            </a:r>
          </a:p>
        </p:txBody>
      </p:sp>
      <p:sp>
        <p:nvSpPr>
          <p:cNvPr id="8" name="Szöveg helye 7">
            <a:extLst>
              <a:ext uri="{FF2B5EF4-FFF2-40B4-BE49-F238E27FC236}">
                <a16:creationId xmlns:a16="http://schemas.microsoft.com/office/drawing/2014/main" id="{E254CCCC-99A6-BE78-DBCD-8923CD687EC7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hu-HU" dirty="0"/>
              <a:t>Az energiafelhasználás mellett optimális felhasználási mix is biztosítható, így a környezeti terhelés számottevően csökken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CB3BFBC8-8189-CB16-69B4-7C61A1FDC7AA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r>
              <a:rPr lang="hu-HU" dirty="0"/>
              <a:t>Támogatottság nő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id="{0BEB082A-7EE5-F545-FA93-BAE71DF9E2AD}"/>
              </a:ext>
            </a:extLst>
          </p:cNvPr>
          <p:cNvSpPr>
            <a:spLocks noGrp="1"/>
          </p:cNvSpPr>
          <p:nvPr>
            <p:ph type="body" sz="half" idx="2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/>
              <a:t>Dolgozói motiváltság erősödik</a:t>
            </a:r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id="{088ED4F2-873F-6850-FA8F-A24E5A17E270}"/>
              </a:ext>
            </a:extLst>
          </p:cNvPr>
          <p:cNvSpPr>
            <a:spLocks noGrp="1"/>
          </p:cNvSpPr>
          <p:nvPr>
            <p:ph type="body" sz="half" idx="2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hu-HU" dirty="0"/>
              <a:t>Kevesebb erőforrás megy el a tervezésre, </a:t>
            </a:r>
            <a:r>
              <a:rPr lang="hu-HU" dirty="0" err="1"/>
              <a:t>controllingra</a:t>
            </a:r>
            <a:endParaRPr lang="hu-HU" dirty="0"/>
          </a:p>
        </p:txBody>
      </p:sp>
      <p:sp>
        <p:nvSpPr>
          <p:cNvPr id="12" name="Szöveg helye 11">
            <a:extLst>
              <a:ext uri="{FF2B5EF4-FFF2-40B4-BE49-F238E27FC236}">
                <a16:creationId xmlns:a16="http://schemas.microsoft.com/office/drawing/2014/main" id="{AE55354E-795A-BDEB-7D0D-17416B9955C0}"/>
              </a:ext>
            </a:extLst>
          </p:cNvPr>
          <p:cNvSpPr>
            <a:spLocks noGrp="1"/>
          </p:cNvSpPr>
          <p:nvPr>
            <p:ph type="body" sz="half" idx="2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/>
              <a:t>Számottevően növelhető rugalmasság</a:t>
            </a:r>
          </a:p>
        </p:txBody>
      </p:sp>
      <p:sp>
        <p:nvSpPr>
          <p:cNvPr id="13" name="Szöveg helye 12">
            <a:extLst>
              <a:ext uri="{FF2B5EF4-FFF2-40B4-BE49-F238E27FC236}">
                <a16:creationId xmlns:a16="http://schemas.microsoft.com/office/drawing/2014/main" id="{BD4E94A2-F635-1853-86E9-AC8907F81D9C}"/>
              </a:ext>
            </a:extLst>
          </p:cNvPr>
          <p:cNvSpPr>
            <a:spLocks noGrp="1"/>
          </p:cNvSpPr>
          <p:nvPr>
            <p:ph type="body" sz="half" idx="24"/>
          </p:nvPr>
        </p:nvSpPr>
        <p:spPr/>
        <p:txBody>
          <a:bodyPr/>
          <a:lstStyle/>
          <a:p>
            <a:r>
              <a:rPr lang="hu-HU" dirty="0"/>
              <a:t>Energiamegtakarítás</a:t>
            </a:r>
          </a:p>
        </p:txBody>
      </p:sp>
      <p:sp>
        <p:nvSpPr>
          <p:cNvPr id="14" name="Szöveg helye 13">
            <a:extLst>
              <a:ext uri="{FF2B5EF4-FFF2-40B4-BE49-F238E27FC236}">
                <a16:creationId xmlns:a16="http://schemas.microsoft.com/office/drawing/2014/main" id="{A14AE9D3-118C-A080-52A2-7D770C00A89B}"/>
              </a:ext>
            </a:extLst>
          </p:cNvPr>
          <p:cNvSpPr>
            <a:spLocks noGrp="1"/>
          </p:cNvSpPr>
          <p:nvPr>
            <p:ph type="body" sz="half" idx="25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/>
              <a:t>Környezeti terhelés csökkentése</a:t>
            </a:r>
          </a:p>
        </p:txBody>
      </p:sp>
    </p:spTree>
    <p:extLst>
      <p:ext uri="{BB962C8B-B14F-4D97-AF65-F5344CB8AC3E}">
        <p14:creationId xmlns:p14="http://schemas.microsoft.com/office/powerpoint/2010/main" val="3165382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artalom helye 14">
            <a:extLst>
              <a:ext uri="{FF2B5EF4-FFF2-40B4-BE49-F238E27FC236}">
                <a16:creationId xmlns:a16="http://schemas.microsoft.com/office/drawing/2014/main" id="{7AA563CA-4D56-469A-91CF-2D2FB958CE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428" r="-4" b="-4"/>
          <a:stretch/>
        </p:blipFill>
        <p:spPr>
          <a:xfrm>
            <a:off x="839788" y="2147777"/>
            <a:ext cx="5157787" cy="4041886"/>
          </a:xfrm>
          <a:prstGeom prst="rect">
            <a:avLst/>
          </a:prstGeom>
          <a:noFill/>
        </p:spPr>
      </p:pic>
      <p:pic>
        <p:nvPicPr>
          <p:cNvPr id="14" name="Tartalom helye 13">
            <a:extLst>
              <a:ext uri="{FF2B5EF4-FFF2-40B4-BE49-F238E27FC236}">
                <a16:creationId xmlns:a16="http://schemas.microsoft.com/office/drawing/2014/main" id="{A3A8F6C3-6581-4F3B-A678-6891B48BC28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t="3130"/>
          <a:stretch/>
        </p:blipFill>
        <p:spPr>
          <a:xfrm>
            <a:off x="6172200" y="2147777"/>
            <a:ext cx="5183188" cy="4041886"/>
          </a:xfrm>
          <a:prstGeom prst="rect">
            <a:avLst/>
          </a:prstGeom>
          <a:noFill/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09DE1346-6D33-4E74-BDF5-240289BF9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416" y="154612"/>
            <a:ext cx="10515600" cy="576707"/>
          </a:xfrm>
        </p:spPr>
        <p:txBody>
          <a:bodyPr>
            <a:normAutofit/>
          </a:bodyPr>
          <a:lstStyle/>
          <a:p>
            <a:r>
              <a:rPr lang="hu-HU" dirty="0"/>
              <a:t>Telekom </a:t>
            </a:r>
            <a:r>
              <a:rPr lang="hu-HU" dirty="0" err="1"/>
              <a:t>Vivicitta</a:t>
            </a:r>
            <a:r>
              <a:rPr lang="hu-HU" dirty="0"/>
              <a:t> TAVASZI FUTÓVERSENY - Budapest</a:t>
            </a:r>
          </a:p>
        </p:txBody>
      </p:sp>
      <p:sp>
        <p:nvSpPr>
          <p:cNvPr id="12" name="Szöveg helye 11">
            <a:extLst>
              <a:ext uri="{FF2B5EF4-FFF2-40B4-BE49-F238E27FC236}">
                <a16:creationId xmlns:a16="http://schemas.microsoft.com/office/drawing/2014/main" id="{2EDE456E-3034-4B45-A179-C75418B16BAE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839789" y="1425602"/>
            <a:ext cx="5157786" cy="349195"/>
          </a:xfrm>
        </p:spPr>
        <p:txBody>
          <a:bodyPr>
            <a:normAutofit/>
          </a:bodyPr>
          <a:lstStyle/>
          <a:p>
            <a:r>
              <a:rPr lang="hu-HU" sz="1700" dirty="0"/>
              <a:t>2018.04.29. 13:15 – business </a:t>
            </a:r>
            <a:r>
              <a:rPr lang="hu-HU" sz="1700" dirty="0" err="1"/>
              <a:t>as</a:t>
            </a:r>
            <a:r>
              <a:rPr lang="hu-HU" sz="1700" dirty="0"/>
              <a:t> </a:t>
            </a:r>
            <a:r>
              <a:rPr lang="hu-HU" sz="1700" dirty="0" err="1"/>
              <a:t>usual</a:t>
            </a:r>
            <a:endParaRPr lang="hu-HU" sz="1700" dirty="0"/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id="{32671ACA-B5AE-4D4B-8FC6-F537CD8067A1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6172200" y="1425601"/>
            <a:ext cx="5157786" cy="349195"/>
          </a:xfrm>
        </p:spPr>
        <p:txBody>
          <a:bodyPr>
            <a:normAutofit/>
          </a:bodyPr>
          <a:lstStyle/>
          <a:p>
            <a:r>
              <a:rPr lang="hu-HU" sz="1700" dirty="0"/>
              <a:t>2018.04.15. 13:15 – </a:t>
            </a:r>
            <a:r>
              <a:rPr lang="en-GB" sz="1700" dirty="0"/>
              <a:t>congestions caused</a:t>
            </a:r>
            <a:endParaRPr lang="hu-HU" sz="1700" dirty="0"/>
          </a:p>
        </p:txBody>
      </p:sp>
    </p:spTree>
    <p:extLst>
      <p:ext uri="{BB962C8B-B14F-4D97-AF65-F5344CB8AC3E}">
        <p14:creationId xmlns:p14="http://schemas.microsoft.com/office/powerpoint/2010/main" val="183121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>
            <a:extLst>
              <a:ext uri="{FF2B5EF4-FFF2-40B4-BE49-F238E27FC236}">
                <a16:creationId xmlns:a16="http://schemas.microsoft.com/office/drawing/2014/main" id="{363A53C1-6D29-4D7D-A44E-C08458BB44E5}"/>
              </a:ext>
            </a:extLst>
          </p:cNvPr>
          <p:cNvSpPr/>
          <p:nvPr/>
        </p:nvSpPr>
        <p:spPr>
          <a:xfrm>
            <a:off x="0" y="383190"/>
            <a:ext cx="12192000" cy="720000"/>
          </a:xfrm>
          <a:prstGeom prst="rect">
            <a:avLst/>
          </a:prstGeom>
          <a:solidFill>
            <a:srgbClr val="8C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3261807E-A2B1-4B86-9D6F-A886607BF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78" y="580914"/>
            <a:ext cx="2345723" cy="307816"/>
          </a:xfrm>
          <a:prstGeom prst="rect">
            <a:avLst/>
          </a:prstGeom>
        </p:spPr>
      </p:pic>
      <p:sp>
        <p:nvSpPr>
          <p:cNvPr id="15" name="Ellipszis 14">
            <a:extLst>
              <a:ext uri="{FF2B5EF4-FFF2-40B4-BE49-F238E27FC236}">
                <a16:creationId xmlns:a16="http://schemas.microsoft.com/office/drawing/2014/main" id="{F64C2B99-A930-4B7A-9243-EE7162565AEB}"/>
              </a:ext>
            </a:extLst>
          </p:cNvPr>
          <p:cNvSpPr/>
          <p:nvPr/>
        </p:nvSpPr>
        <p:spPr>
          <a:xfrm>
            <a:off x="4790846" y="233427"/>
            <a:ext cx="1114425" cy="111442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Cím 1">
            <a:extLst>
              <a:ext uri="{FF2B5EF4-FFF2-40B4-BE49-F238E27FC236}">
                <a16:creationId xmlns:a16="http://schemas.microsoft.com/office/drawing/2014/main" id="{B2484F8E-4553-4922-B066-3192F6944B1F}"/>
              </a:ext>
            </a:extLst>
          </p:cNvPr>
          <p:cNvSpPr txBox="1">
            <a:spLocks/>
          </p:cNvSpPr>
          <p:nvPr/>
        </p:nvSpPr>
        <p:spPr>
          <a:xfrm>
            <a:off x="5981471" y="380504"/>
            <a:ext cx="6210337" cy="722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800" b="1" dirty="0" err="1">
                <a:solidFill>
                  <a:schemeClr val="bg1"/>
                </a:solidFill>
              </a:rPr>
              <a:t>Waze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  <a:r>
              <a:rPr lang="hu-HU" sz="2800" b="1" dirty="0">
                <a:solidFill>
                  <a:schemeClr val="bg1"/>
                </a:solidFill>
              </a:rPr>
              <a:t>forgalmi elemzés</a:t>
            </a:r>
          </a:p>
        </p:txBody>
      </p:sp>
      <p:sp>
        <p:nvSpPr>
          <p:cNvPr id="51" name="Cím 1">
            <a:extLst>
              <a:ext uri="{FF2B5EF4-FFF2-40B4-BE49-F238E27FC236}">
                <a16:creationId xmlns:a16="http://schemas.microsoft.com/office/drawing/2014/main" id="{5C47B44E-6BCA-43AC-A839-459080FFFC20}"/>
              </a:ext>
            </a:extLst>
          </p:cNvPr>
          <p:cNvSpPr txBox="1">
            <a:spLocks/>
          </p:cNvSpPr>
          <p:nvPr/>
        </p:nvSpPr>
        <p:spPr>
          <a:xfrm>
            <a:off x="809717" y="2078627"/>
            <a:ext cx="513623" cy="722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480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34" name="Cím 1">
            <a:extLst>
              <a:ext uri="{FF2B5EF4-FFF2-40B4-BE49-F238E27FC236}">
                <a16:creationId xmlns:a16="http://schemas.microsoft.com/office/drawing/2014/main" id="{54D8103F-0E94-4ACC-8216-72F0A42DB11C}"/>
              </a:ext>
            </a:extLst>
          </p:cNvPr>
          <p:cNvSpPr txBox="1">
            <a:spLocks/>
          </p:cNvSpPr>
          <p:nvPr/>
        </p:nvSpPr>
        <p:spPr>
          <a:xfrm>
            <a:off x="0" y="1067190"/>
            <a:ext cx="12041522" cy="722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2800" b="1" dirty="0">
              <a:solidFill>
                <a:srgbClr val="8C2633"/>
              </a:solidFill>
            </a:endParaRPr>
          </a:p>
        </p:txBody>
      </p:sp>
      <p:pic>
        <p:nvPicPr>
          <p:cNvPr id="6" name="Ábra 5" descr="Méretre alakítás és szabászat egyszínű kitöltéssel">
            <a:extLst>
              <a:ext uri="{FF2B5EF4-FFF2-40B4-BE49-F238E27FC236}">
                <a16:creationId xmlns:a16="http://schemas.microsoft.com/office/drawing/2014/main" id="{ADDED708-E567-4109-A521-08914A29D9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16593" y="306806"/>
            <a:ext cx="914400" cy="914400"/>
          </a:xfrm>
          <a:prstGeom prst="rect">
            <a:avLst/>
          </a:prstGeom>
        </p:spPr>
      </p:pic>
      <p:pic>
        <p:nvPicPr>
          <p:cNvPr id="2" name="C71E6F12">
            <a:hlinkClick r:id="" action="ppaction://media"/>
            <a:extLst>
              <a:ext uri="{FF2B5EF4-FFF2-40B4-BE49-F238E27FC236}">
                <a16:creationId xmlns:a16="http://schemas.microsoft.com/office/drawing/2014/main" id="{D9D1037B-D3BA-E8DA-3807-E10CB5456C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7485" y="948925"/>
            <a:ext cx="10275572" cy="567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93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OMTERV_2022_11_10">
  <a:themeElements>
    <a:clrScheme name="FŐMTERV">
      <a:dk1>
        <a:srgbClr val="404040"/>
      </a:dk1>
      <a:lt1>
        <a:sysClr val="window" lastClr="FFFFFF"/>
      </a:lt1>
      <a:dk2>
        <a:srgbClr val="262626"/>
      </a:dk2>
      <a:lt2>
        <a:srgbClr val="F2F2F2"/>
      </a:lt2>
      <a:accent1>
        <a:srgbClr val="8C2633"/>
      </a:accent1>
      <a:accent2>
        <a:srgbClr val="7F7F7F"/>
      </a:accent2>
      <a:accent3>
        <a:srgbClr val="D9D9D9"/>
      </a:accent3>
      <a:accent4>
        <a:srgbClr val="595959"/>
      </a:accent4>
      <a:accent5>
        <a:srgbClr val="849FAD"/>
      </a:accent5>
      <a:accent6>
        <a:srgbClr val="C7B9AC"/>
      </a:accent6>
      <a:hlink>
        <a:srgbClr val="27647B"/>
      </a:hlink>
      <a:folHlink>
        <a:srgbClr val="C5263B"/>
      </a:folHlink>
    </a:clrScheme>
    <a:fontScheme name="1. egyéni sém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Egyszerű síkidomok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mutató1" id="{085A1CE4-9DA0-4145-8442-1B4BE7BCBF93}" vid="{64FD4E2A-DA85-48F1-80D0-07345EC2E8BC}"/>
    </a:ext>
  </a:extLst>
</a:theme>
</file>

<file path=ppt/theme/theme2.xml><?xml version="1.0" encoding="utf-8"?>
<a:theme xmlns:a="http://schemas.openxmlformats.org/drawingml/2006/main" name="Nyitó dia">
  <a:themeElements>
    <a:clrScheme name="FŐMTERV">
      <a:dk1>
        <a:srgbClr val="404040"/>
      </a:dk1>
      <a:lt1>
        <a:sysClr val="window" lastClr="FFFFFF"/>
      </a:lt1>
      <a:dk2>
        <a:srgbClr val="262626"/>
      </a:dk2>
      <a:lt2>
        <a:srgbClr val="F2F2F2"/>
      </a:lt2>
      <a:accent1>
        <a:srgbClr val="8C2633"/>
      </a:accent1>
      <a:accent2>
        <a:srgbClr val="7F7F7F"/>
      </a:accent2>
      <a:accent3>
        <a:srgbClr val="D9D9D9"/>
      </a:accent3>
      <a:accent4>
        <a:srgbClr val="595959"/>
      </a:accent4>
      <a:accent5>
        <a:srgbClr val="849FAD"/>
      </a:accent5>
      <a:accent6>
        <a:srgbClr val="C7B9AC"/>
      </a:accent6>
      <a:hlink>
        <a:srgbClr val="27647B"/>
      </a:hlink>
      <a:folHlink>
        <a:srgbClr val="C5263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mutató1" id="{085A1CE4-9DA0-4145-8442-1B4BE7BCBF93}" vid="{B51E94D6-72D2-4714-9442-732D256218AF}"/>
    </a:ext>
  </a:extLst>
</a:theme>
</file>

<file path=ppt/theme/theme3.xml><?xml version="1.0" encoding="utf-8"?>
<a:theme xmlns:a="http://schemas.openxmlformats.org/drawingml/2006/main" name="Elválasztó lap">
  <a:themeElements>
    <a:clrScheme name="FŐMTERV">
      <a:dk1>
        <a:srgbClr val="404040"/>
      </a:dk1>
      <a:lt1>
        <a:sysClr val="window" lastClr="FFFFFF"/>
      </a:lt1>
      <a:dk2>
        <a:srgbClr val="262626"/>
      </a:dk2>
      <a:lt2>
        <a:srgbClr val="F2F2F2"/>
      </a:lt2>
      <a:accent1>
        <a:srgbClr val="8C2633"/>
      </a:accent1>
      <a:accent2>
        <a:srgbClr val="7F7F7F"/>
      </a:accent2>
      <a:accent3>
        <a:srgbClr val="D9D9D9"/>
      </a:accent3>
      <a:accent4>
        <a:srgbClr val="595959"/>
      </a:accent4>
      <a:accent5>
        <a:srgbClr val="849FAD"/>
      </a:accent5>
      <a:accent6>
        <a:srgbClr val="C7B9AC"/>
      </a:accent6>
      <a:hlink>
        <a:srgbClr val="27647B"/>
      </a:hlink>
      <a:folHlink>
        <a:srgbClr val="C5263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mutató1" id="{085A1CE4-9DA0-4145-8442-1B4BE7BCBF93}" vid="{15F15214-1368-474B-89AE-EB0A9AF832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FOMTERV</Template>
  <TotalTime>480</TotalTime>
  <Words>753</Words>
  <Application>Microsoft Office PowerPoint</Application>
  <PresentationFormat>Szélesvásznú</PresentationFormat>
  <Paragraphs>146</Paragraphs>
  <Slides>13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3</vt:i4>
      </vt:variant>
      <vt:variant>
        <vt:lpstr>Diacímek</vt:lpstr>
      </vt:variant>
      <vt:variant>
        <vt:i4>13</vt:i4>
      </vt:variant>
    </vt:vector>
  </HeadingPairs>
  <TitlesOfParts>
    <vt:vector size="20" baseType="lpstr">
      <vt:lpstr>Arial</vt:lpstr>
      <vt:lpstr>Arial Black</vt:lpstr>
      <vt:lpstr>Bahnschrift SemiBold</vt:lpstr>
      <vt:lpstr>Calibri</vt:lpstr>
      <vt:lpstr>FOMTERV_2022_11_10</vt:lpstr>
      <vt:lpstr>Nyitó dia</vt:lpstr>
      <vt:lpstr>Elválasztó lap</vt:lpstr>
      <vt:lpstr>Fenntarthatóság és Közlekedésszervezés összefüggései című tanulmány bemutatása</vt:lpstr>
      <vt:lpstr>Érdemes a kérdést a tanulmány szempontjából is értékelni</vt:lpstr>
      <vt:lpstr>melyek a tömeges adatok, ma miként férünk hozzá - Magyarországon</vt:lpstr>
      <vt:lpstr>A tömeges adatok használatának értékelése</vt:lpstr>
      <vt:lpstr>milyen eszközökkel tudjuk felhasználni</vt:lpstr>
      <vt:lpstr>Mely területen tud előrelépést adni?</vt:lpstr>
      <vt:lpstr>milyen hatásokat várhatunk a bevezetésüktől elsősorban vállalati szinten</vt:lpstr>
      <vt:lpstr>Telekom Vivicitta TAVASZI FUTÓVERSENY - Budapest</vt:lpstr>
      <vt:lpstr>PowerPoint-bemutató</vt:lpstr>
      <vt:lpstr>Metró forgalomszámlálási ADATOK elemzése  </vt:lpstr>
      <vt:lpstr>Vasúti jegyeladási statisztika elemzése </vt:lpstr>
      <vt:lpstr>Közúti forgalomszámláló detektor elemzése </vt:lpstr>
      <vt:lpstr>A FŐMTERV üzleti elemzéseinek és a „Digitálisan összekapcsolt adatforrásokra alapozott, dinamikus, hangolt és adaptív városi forgalomirányítási rendszer szolgáltatások és beavatkozási, értékelési közlekedéspolitikai eszköztár kifejlesztése” c. projekt eredményeinek felhasználásával készült az MKSZ számára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BERKI Zsolt dr.</dc:creator>
  <cp:lastModifiedBy>BERKI Zsolt dr.</cp:lastModifiedBy>
  <cp:revision>71</cp:revision>
  <dcterms:created xsi:type="dcterms:W3CDTF">2023-03-20T18:01:07Z</dcterms:created>
  <dcterms:modified xsi:type="dcterms:W3CDTF">2023-03-28T11:40:56Z</dcterms:modified>
</cp:coreProperties>
</file>